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</p:sldMasterIdLst>
  <p:notesMasterIdLst>
    <p:notesMasterId r:id="rId40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</p:sldIdLst>
  <p:sldSz cx="9144000" cy="5143500" type="screen16x9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premještanje slajda</a:t>
            </a: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2000" b="0" strike="noStrike" spc="-1">
                <a:latin typeface="Arial"/>
              </a:rPr>
              <a:t>Kliknite za uređivanje oblika bilješki</a:t>
            </a:r>
          </a:p>
        </p:txBody>
      </p:sp>
      <p:sp>
        <p:nvSpPr>
          <p:cNvPr id="51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 </a:t>
            </a:r>
          </a:p>
        </p:txBody>
      </p:sp>
      <p:sp>
        <p:nvSpPr>
          <p:cNvPr id="51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hr-HR" sz="1400" b="0" strike="noStrike" spc="-1">
                <a:latin typeface="Times New Roman"/>
              </a:rPr>
              <a:t> </a:t>
            </a:r>
          </a:p>
        </p:txBody>
      </p:sp>
      <p:sp>
        <p:nvSpPr>
          <p:cNvPr id="51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 </a:t>
            </a:r>
          </a:p>
        </p:txBody>
      </p:sp>
      <p:sp>
        <p:nvSpPr>
          <p:cNvPr id="51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DA1AFAE-1A12-4FAC-AF57-F7B2E4EACFB9}" type="slidenum">
              <a:rPr lang="hr-HR" sz="1400" b="0" strike="noStrike" spc="-1">
                <a:latin typeface="Times New Roman"/>
              </a:rPr>
              <a:pPr algn="r"/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DA1AFAE-1A12-4FAC-AF57-F7B2E4EACFB9}" type="slidenum">
              <a:rPr lang="hr-HR" sz="1400" b="0" strike="noStrike" spc="-1" smtClean="0">
                <a:latin typeface="Times New Roman"/>
              </a:rPr>
              <a:pPr algn="r"/>
              <a:t>1</a:t>
            </a:fld>
            <a:endParaRPr lang="hr-H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C6C92733-B41C-4F9C-BDB1-B6A91A1F1332}" type="slidenum">
              <a:rPr lang="hr-HR" sz="1400" b="0" strike="noStrike" spc="-1">
                <a:solidFill>
                  <a:srgbClr val="000000"/>
                </a:solidFill>
                <a:latin typeface="Arial"/>
                <a:ea typeface="Arial"/>
              </a:rPr>
              <a:pPr>
                <a:lnSpc>
                  <a:spcPct val="100000"/>
                </a:lnSpc>
              </a:pPr>
              <a:t>13</a:t>
            </a:fld>
            <a:endParaRPr lang="hr-HR" sz="1400" b="0" strike="noStrike" spc="-1">
              <a:latin typeface="Times New Roman"/>
            </a:endParaRPr>
          </a:p>
        </p:txBody>
      </p:sp>
      <p:sp>
        <p:nvSpPr>
          <p:cNvPr id="139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1399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B050AD7-3ECF-40E0-9CA3-8E94E7CE7743}" type="slidenum">
              <a:rPr lang="hr-HR" sz="1400" b="0" strike="noStrike" spc="-1">
                <a:solidFill>
                  <a:srgbClr val="000000"/>
                </a:solidFill>
                <a:latin typeface="Arial"/>
                <a:ea typeface="Arial"/>
              </a:rPr>
              <a:pPr>
                <a:lnSpc>
                  <a:spcPct val="100000"/>
                </a:lnSpc>
              </a:pPr>
              <a:t>20</a:t>
            </a:fld>
            <a:endParaRPr lang="hr-HR" sz="1400" b="0" strike="noStrike" spc="-1">
              <a:latin typeface="Times New Roman"/>
            </a:endParaRPr>
          </a:p>
        </p:txBody>
      </p:sp>
      <p:sp>
        <p:nvSpPr>
          <p:cNvPr id="140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1402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subTitle"/>
          </p:nvPr>
        </p:nvSpPr>
        <p:spPr>
          <a:xfrm>
            <a:off x="939600" y="516960"/>
            <a:ext cx="7290000" cy="3397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5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29898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body"/>
          </p:nvPr>
        </p:nvSpPr>
        <p:spPr>
          <a:xfrm>
            <a:off x="50400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5"/>
          <p:cNvSpPr>
            <a:spLocks noGrp="1"/>
          </p:cNvSpPr>
          <p:nvPr>
            <p:ph type="body"/>
          </p:nvPr>
        </p:nvSpPr>
        <p:spPr>
          <a:xfrm>
            <a:off x="9396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6"/>
          <p:cNvSpPr>
            <a:spLocks noGrp="1"/>
          </p:cNvSpPr>
          <p:nvPr>
            <p:ph type="body"/>
          </p:nvPr>
        </p:nvSpPr>
        <p:spPr>
          <a:xfrm>
            <a:off x="29898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7"/>
          <p:cNvSpPr>
            <a:spLocks noGrp="1"/>
          </p:cNvSpPr>
          <p:nvPr>
            <p:ph type="body"/>
          </p:nvPr>
        </p:nvSpPr>
        <p:spPr>
          <a:xfrm>
            <a:off x="50400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subTitle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subTitle"/>
          </p:nvPr>
        </p:nvSpPr>
        <p:spPr>
          <a:xfrm>
            <a:off x="939600" y="516960"/>
            <a:ext cx="7290000" cy="3397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29898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50400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9396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29898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50400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29898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 type="body"/>
          </p:nvPr>
        </p:nvSpPr>
        <p:spPr>
          <a:xfrm>
            <a:off x="50400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 type="body"/>
          </p:nvPr>
        </p:nvSpPr>
        <p:spPr>
          <a:xfrm>
            <a:off x="9396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6"/>
          <p:cNvSpPr>
            <a:spLocks noGrp="1"/>
          </p:cNvSpPr>
          <p:nvPr>
            <p:ph type="body"/>
          </p:nvPr>
        </p:nvSpPr>
        <p:spPr>
          <a:xfrm>
            <a:off x="29898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7"/>
          <p:cNvSpPr>
            <a:spLocks noGrp="1"/>
          </p:cNvSpPr>
          <p:nvPr>
            <p:ph type="body"/>
          </p:nvPr>
        </p:nvSpPr>
        <p:spPr>
          <a:xfrm>
            <a:off x="50400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subTitle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subTitle"/>
          </p:nvPr>
        </p:nvSpPr>
        <p:spPr>
          <a:xfrm>
            <a:off x="939600" y="516960"/>
            <a:ext cx="7290000" cy="3397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5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29898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 type="body"/>
          </p:nvPr>
        </p:nvSpPr>
        <p:spPr>
          <a:xfrm>
            <a:off x="50400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5"/>
          <p:cNvSpPr>
            <a:spLocks noGrp="1"/>
          </p:cNvSpPr>
          <p:nvPr>
            <p:ph type="body"/>
          </p:nvPr>
        </p:nvSpPr>
        <p:spPr>
          <a:xfrm>
            <a:off x="9396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6"/>
          <p:cNvSpPr>
            <a:spLocks noGrp="1"/>
          </p:cNvSpPr>
          <p:nvPr>
            <p:ph type="body"/>
          </p:nvPr>
        </p:nvSpPr>
        <p:spPr>
          <a:xfrm>
            <a:off x="29898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7"/>
          <p:cNvSpPr>
            <a:spLocks noGrp="1"/>
          </p:cNvSpPr>
          <p:nvPr>
            <p:ph type="body"/>
          </p:nvPr>
        </p:nvSpPr>
        <p:spPr>
          <a:xfrm>
            <a:off x="50400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ubTitle"/>
          </p:nvPr>
        </p:nvSpPr>
        <p:spPr>
          <a:xfrm>
            <a:off x="939600" y="516960"/>
            <a:ext cx="7290000" cy="3397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29898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9396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 type="body"/>
          </p:nvPr>
        </p:nvSpPr>
        <p:spPr>
          <a:xfrm>
            <a:off x="29898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7"/>
          <p:cNvSpPr>
            <a:spLocks noGrp="1"/>
          </p:cNvSpPr>
          <p:nvPr>
            <p:ph type="body"/>
          </p:nvPr>
        </p:nvSpPr>
        <p:spPr>
          <a:xfrm>
            <a:off x="50400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939600" y="516960"/>
            <a:ext cx="7290000" cy="3397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29898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9396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29898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50400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939600" y="516960"/>
            <a:ext cx="7290000" cy="3397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29898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0400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9396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29898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50400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939600" y="516960"/>
            <a:ext cx="7290000" cy="3397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939600" y="516960"/>
            <a:ext cx="7290000" cy="3397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29898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50400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9396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 type="body"/>
          </p:nvPr>
        </p:nvSpPr>
        <p:spPr>
          <a:xfrm>
            <a:off x="29898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 type="body"/>
          </p:nvPr>
        </p:nvSpPr>
        <p:spPr>
          <a:xfrm>
            <a:off x="50400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subTitle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subTitle"/>
          </p:nvPr>
        </p:nvSpPr>
        <p:spPr>
          <a:xfrm>
            <a:off x="939600" y="516960"/>
            <a:ext cx="7290000" cy="3397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29898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50400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9396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6"/>
          <p:cNvSpPr>
            <a:spLocks noGrp="1"/>
          </p:cNvSpPr>
          <p:nvPr>
            <p:ph type="body"/>
          </p:nvPr>
        </p:nvSpPr>
        <p:spPr>
          <a:xfrm>
            <a:off x="29898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7"/>
          <p:cNvSpPr>
            <a:spLocks noGrp="1"/>
          </p:cNvSpPr>
          <p:nvPr>
            <p:ph type="body"/>
          </p:nvPr>
        </p:nvSpPr>
        <p:spPr>
          <a:xfrm>
            <a:off x="50400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subTitle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ubTitle"/>
          </p:nvPr>
        </p:nvSpPr>
        <p:spPr>
          <a:xfrm>
            <a:off x="939600" y="516960"/>
            <a:ext cx="7290000" cy="3397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29898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50400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body"/>
          </p:nvPr>
        </p:nvSpPr>
        <p:spPr>
          <a:xfrm>
            <a:off x="9396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6"/>
          <p:cNvSpPr>
            <a:spLocks noGrp="1"/>
          </p:cNvSpPr>
          <p:nvPr>
            <p:ph type="body"/>
          </p:nvPr>
        </p:nvSpPr>
        <p:spPr>
          <a:xfrm>
            <a:off x="29898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7"/>
          <p:cNvSpPr>
            <a:spLocks noGrp="1"/>
          </p:cNvSpPr>
          <p:nvPr>
            <p:ph type="body"/>
          </p:nvPr>
        </p:nvSpPr>
        <p:spPr>
          <a:xfrm>
            <a:off x="50400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subTitle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ubTitle"/>
          </p:nvPr>
        </p:nvSpPr>
        <p:spPr>
          <a:xfrm>
            <a:off x="939600" y="516960"/>
            <a:ext cx="7290000" cy="3397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939600" y="3068640"/>
            <a:ext cx="60634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4046760" y="147636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93960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5"/>
          <p:cNvSpPr>
            <a:spLocks noGrp="1"/>
          </p:cNvSpPr>
          <p:nvPr>
            <p:ph type="body"/>
          </p:nvPr>
        </p:nvSpPr>
        <p:spPr>
          <a:xfrm>
            <a:off x="4046760" y="3068640"/>
            <a:ext cx="295884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29898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5040000" y="147636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5"/>
          <p:cNvSpPr>
            <a:spLocks noGrp="1"/>
          </p:cNvSpPr>
          <p:nvPr>
            <p:ph type="body"/>
          </p:nvPr>
        </p:nvSpPr>
        <p:spPr>
          <a:xfrm>
            <a:off x="9396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6"/>
          <p:cNvSpPr>
            <a:spLocks noGrp="1"/>
          </p:cNvSpPr>
          <p:nvPr>
            <p:ph type="body"/>
          </p:nvPr>
        </p:nvSpPr>
        <p:spPr>
          <a:xfrm>
            <a:off x="29898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7"/>
          <p:cNvSpPr>
            <a:spLocks noGrp="1"/>
          </p:cNvSpPr>
          <p:nvPr>
            <p:ph type="body"/>
          </p:nvPr>
        </p:nvSpPr>
        <p:spPr>
          <a:xfrm>
            <a:off x="5040000" y="3068640"/>
            <a:ext cx="1952280" cy="1453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subTitle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"/>
          <p:cNvGrpSpPr/>
          <p:nvPr/>
        </p:nvGrpSpPr>
        <p:grpSpPr>
          <a:xfrm>
            <a:off x="-12600" y="310320"/>
            <a:ext cx="9180360" cy="4538520"/>
            <a:chOff x="-12600" y="310320"/>
            <a:chExt cx="9180360" cy="4538520"/>
          </a:xfrm>
        </p:grpSpPr>
        <p:sp>
          <p:nvSpPr>
            <p:cNvPr id="16" name="CustomShape 2"/>
            <p:cNvSpPr/>
            <p:nvPr/>
          </p:nvSpPr>
          <p:spPr>
            <a:xfrm>
              <a:off x="-720" y="402336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-12600" y="3103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-720" y="7228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-720" y="113544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-720" y="154800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-720" y="196056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-720" y="23731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-720" y="27856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-720" y="319824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-720" y="361080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-720" y="44359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-720" y="48484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PlaceHolder 14"/>
          <p:cNvSpPr>
            <a:spLocks noGrp="1"/>
          </p:cNvSpPr>
          <p:nvPr>
            <p:ph type="title"/>
          </p:nvPr>
        </p:nvSpPr>
        <p:spPr>
          <a:xfrm>
            <a:off x="311760" y="1447920"/>
            <a:ext cx="8520120" cy="145620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hr-HR" sz="3600" b="0" strike="noStrike" spc="-1">
                <a:solidFill>
                  <a:srgbClr val="000000"/>
                </a:solidFill>
                <a:latin typeface="Arial"/>
              </a:rPr>
              <a:t>Kliknite za uređivanje oblika naslova teksta</a:t>
            </a:r>
          </a:p>
        </p:txBody>
      </p:sp>
      <p:sp>
        <p:nvSpPr>
          <p:cNvPr id="14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0" strike="noStrike" spc="-1">
                <a:solidFill>
                  <a:srgbClr val="000000"/>
                </a:solidFill>
                <a:latin typeface="Permanent Marker"/>
                <a:ea typeface="Permanent Marker"/>
              </a:rPr>
              <a:t>Kliknite da biste uredili stil naslova matrice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71720" cy="27428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800" b="0" strike="noStrike" spc="-1">
                <a:solidFill>
                  <a:srgbClr val="000000"/>
                </a:solidFill>
                <a:latin typeface="Comfortaa"/>
                <a:ea typeface="Comfortaa"/>
              </a:rPr>
              <a:t>Kliknite da biste uredili stilove teksta matrice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○"/>
            </a:pPr>
            <a:r>
              <a:rPr lang="hr-HR" sz="2400" b="0" strike="noStrike" spc="-1">
                <a:solidFill>
                  <a:srgbClr val="000000"/>
                </a:solidFill>
                <a:latin typeface="Comfortaa"/>
                <a:ea typeface="Comfortaa"/>
              </a:rPr>
              <a:t>Druga razina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1371600" lvl="2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■"/>
            </a:pPr>
            <a:r>
              <a:rPr lang="hr-HR" sz="2000" b="0" strike="noStrike" spc="-1">
                <a:solidFill>
                  <a:srgbClr val="000000"/>
                </a:solidFill>
                <a:latin typeface="Comfortaa"/>
                <a:ea typeface="Comfortaa"/>
              </a:rPr>
              <a:t>Treća razina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1828800" lvl="3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●"/>
            </a:pPr>
            <a:r>
              <a:rPr lang="hr-HR" sz="1800" b="0" strike="noStrike" spc="-1">
                <a:solidFill>
                  <a:srgbClr val="000000"/>
                </a:solidFill>
                <a:latin typeface="Comfortaa"/>
                <a:ea typeface="Comfortaa"/>
              </a:rPr>
              <a:t>Četvrta razina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2286000" lvl="4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○"/>
            </a:pPr>
            <a:r>
              <a:rPr lang="hr-HR" sz="1800" b="0" strike="noStrike" spc="-1">
                <a:solidFill>
                  <a:srgbClr val="000000"/>
                </a:solidFill>
                <a:latin typeface="Comfortaa"/>
                <a:ea typeface="Comfortaa"/>
              </a:rPr>
              <a:t>Peta razina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4610160" y="1371600"/>
            <a:ext cx="3771720" cy="27428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800" b="0" strike="noStrike" spc="-1">
                <a:solidFill>
                  <a:srgbClr val="000000"/>
                </a:solidFill>
                <a:latin typeface="Comfortaa"/>
                <a:ea typeface="Comfortaa"/>
              </a:rPr>
              <a:t>Kliknite da biste uredili stilove teksta matrice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○"/>
            </a:pPr>
            <a:r>
              <a:rPr lang="hr-HR" sz="2400" b="0" strike="noStrike" spc="-1">
                <a:solidFill>
                  <a:srgbClr val="000000"/>
                </a:solidFill>
                <a:latin typeface="Comfortaa"/>
                <a:ea typeface="Comfortaa"/>
              </a:rPr>
              <a:t>Druga razina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1371600" lvl="2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■"/>
            </a:pPr>
            <a:r>
              <a:rPr lang="hr-HR" sz="2000" b="0" strike="noStrike" spc="-1">
                <a:solidFill>
                  <a:srgbClr val="000000"/>
                </a:solidFill>
                <a:latin typeface="Comfortaa"/>
                <a:ea typeface="Comfortaa"/>
              </a:rPr>
              <a:t>Treća razina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1828800" lvl="3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●"/>
            </a:pPr>
            <a:r>
              <a:rPr lang="hr-HR" sz="1800" b="0" strike="noStrike" spc="-1">
                <a:solidFill>
                  <a:srgbClr val="000000"/>
                </a:solidFill>
                <a:latin typeface="Comfortaa"/>
                <a:ea typeface="Comfortaa"/>
              </a:rPr>
              <a:t>Četvrta razina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2286000" lvl="4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○"/>
            </a:pPr>
            <a:r>
              <a:rPr lang="hr-HR" sz="1800" b="0" strike="noStrike" spc="-1">
                <a:solidFill>
                  <a:srgbClr val="000000"/>
                </a:solidFill>
                <a:latin typeface="Comfortaa"/>
                <a:ea typeface="Comfortaa"/>
              </a:rPr>
              <a:t>Peta razina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dt"/>
          </p:nvPr>
        </p:nvSpPr>
        <p:spPr>
          <a:xfrm>
            <a:off x="1371600" y="4686480"/>
            <a:ext cx="1904760" cy="342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35" name="PlaceHolder 5"/>
          <p:cNvSpPr>
            <a:spLocks noGrp="1"/>
          </p:cNvSpPr>
          <p:nvPr>
            <p:ph type="ftr"/>
          </p:nvPr>
        </p:nvSpPr>
        <p:spPr>
          <a:xfrm>
            <a:off x="3556080" y="4686480"/>
            <a:ext cx="2895120" cy="342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36" name="PlaceHolder 6"/>
          <p:cNvSpPr>
            <a:spLocks noGrp="1"/>
          </p:cNvSpPr>
          <p:nvPr>
            <p:ph type="sldNum"/>
          </p:nvPr>
        </p:nvSpPr>
        <p:spPr>
          <a:xfrm>
            <a:off x="6718320" y="4686480"/>
            <a:ext cx="1904760" cy="342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BDFC81F-135F-479D-B3B1-9039B680E081}" type="slidenum">
              <a:rPr lang="hr-HR" sz="1400" b="0" strike="noStrike" spc="-1">
                <a:solidFill>
                  <a:srgbClr val="000000"/>
                </a:solidFill>
                <a:latin typeface="Arial"/>
                <a:ea typeface="Arial"/>
              </a:rPr>
              <a:pPr>
                <a:lnSpc>
                  <a:spcPct val="100000"/>
                </a:lnSpc>
              </a:pPr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3108600" y="2205360"/>
            <a:ext cx="2926080" cy="73260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Kliknite za uređivanje oblika naslova teksta</a:t>
            </a: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"/>
          <p:cNvGrpSpPr/>
          <p:nvPr/>
        </p:nvGrpSpPr>
        <p:grpSpPr>
          <a:xfrm>
            <a:off x="-12600" y="310320"/>
            <a:ext cx="9180360" cy="4538520"/>
            <a:chOff x="-12600" y="310320"/>
            <a:chExt cx="9180360" cy="4538520"/>
          </a:xfrm>
        </p:grpSpPr>
        <p:sp>
          <p:nvSpPr>
            <p:cNvPr id="52" name="CustomShape 2"/>
            <p:cNvSpPr/>
            <p:nvPr/>
          </p:nvSpPr>
          <p:spPr>
            <a:xfrm>
              <a:off x="-720" y="402336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3"/>
            <p:cNvSpPr/>
            <p:nvPr/>
          </p:nvSpPr>
          <p:spPr>
            <a:xfrm>
              <a:off x="-12600" y="3103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4"/>
            <p:cNvSpPr/>
            <p:nvPr/>
          </p:nvSpPr>
          <p:spPr>
            <a:xfrm>
              <a:off x="-720" y="7228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5"/>
            <p:cNvSpPr/>
            <p:nvPr/>
          </p:nvSpPr>
          <p:spPr>
            <a:xfrm>
              <a:off x="-720" y="113544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6"/>
            <p:cNvSpPr/>
            <p:nvPr/>
          </p:nvSpPr>
          <p:spPr>
            <a:xfrm>
              <a:off x="-720" y="154800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7"/>
            <p:cNvSpPr/>
            <p:nvPr/>
          </p:nvSpPr>
          <p:spPr>
            <a:xfrm>
              <a:off x="-720" y="196056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8"/>
            <p:cNvSpPr/>
            <p:nvPr/>
          </p:nvSpPr>
          <p:spPr>
            <a:xfrm>
              <a:off x="-720" y="23731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9"/>
            <p:cNvSpPr/>
            <p:nvPr/>
          </p:nvSpPr>
          <p:spPr>
            <a:xfrm>
              <a:off x="-720" y="27856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10"/>
            <p:cNvSpPr/>
            <p:nvPr/>
          </p:nvSpPr>
          <p:spPr>
            <a:xfrm>
              <a:off x="-720" y="319824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11"/>
            <p:cNvSpPr/>
            <p:nvPr/>
          </p:nvSpPr>
          <p:spPr>
            <a:xfrm>
              <a:off x="-720" y="361080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12"/>
            <p:cNvSpPr/>
            <p:nvPr/>
          </p:nvSpPr>
          <p:spPr>
            <a:xfrm>
              <a:off x="-720" y="44359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13"/>
            <p:cNvSpPr/>
            <p:nvPr/>
          </p:nvSpPr>
          <p:spPr>
            <a:xfrm>
              <a:off x="-720" y="48484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4" name="PlaceHolder 14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Kliknite za uređivanje oblika naslova teksta</a:t>
            </a:r>
          </a:p>
        </p:txBody>
      </p:sp>
      <p:sp>
        <p:nvSpPr>
          <p:cNvPr id="65" name="PlaceHolder 15"/>
          <p:cNvSpPr>
            <a:spLocks noGrp="1"/>
          </p:cNvSpPr>
          <p:nvPr>
            <p:ph type="body"/>
          </p:nvPr>
        </p:nvSpPr>
        <p:spPr>
          <a:xfrm>
            <a:off x="939600" y="1476360"/>
            <a:ext cx="6063480" cy="304776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000" b="0" strike="noStrike" spc="-1">
                <a:solidFill>
                  <a:srgbClr val="000000"/>
                </a:solidFill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000" b="0" strike="noStrike" spc="-1">
                <a:solidFill>
                  <a:srgbClr val="000000"/>
                </a:solidFill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000" b="0" strike="noStrike" spc="-1">
                <a:solidFill>
                  <a:srgbClr val="000000"/>
                </a:solidFill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000" b="0" strike="noStrike" spc="-1">
                <a:solidFill>
                  <a:srgbClr val="000000"/>
                </a:solidFill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000" b="0" strike="noStrike" spc="-1">
                <a:solidFill>
                  <a:srgbClr val="000000"/>
                </a:solidFill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000" b="0" strike="noStrike" spc="-1">
                <a:solidFill>
                  <a:srgbClr val="000000"/>
                </a:solidFill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000" b="0" strike="noStrike" spc="-1">
                <a:solidFill>
                  <a:srgbClr val="000000"/>
                </a:solidFill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oblika naslova teksta</a:t>
            </a: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"/>
          <p:cNvGrpSpPr/>
          <p:nvPr/>
        </p:nvGrpSpPr>
        <p:grpSpPr>
          <a:xfrm>
            <a:off x="-12600" y="310320"/>
            <a:ext cx="9180360" cy="4538520"/>
            <a:chOff x="-12600" y="310320"/>
            <a:chExt cx="9180360" cy="4538520"/>
          </a:xfrm>
        </p:grpSpPr>
        <p:sp>
          <p:nvSpPr>
            <p:cNvPr id="141" name="CustomShape 2"/>
            <p:cNvSpPr/>
            <p:nvPr/>
          </p:nvSpPr>
          <p:spPr>
            <a:xfrm>
              <a:off x="-720" y="402336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3"/>
            <p:cNvSpPr/>
            <p:nvPr/>
          </p:nvSpPr>
          <p:spPr>
            <a:xfrm>
              <a:off x="-12600" y="3103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4"/>
            <p:cNvSpPr/>
            <p:nvPr/>
          </p:nvSpPr>
          <p:spPr>
            <a:xfrm>
              <a:off x="-720" y="7228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5"/>
            <p:cNvSpPr/>
            <p:nvPr/>
          </p:nvSpPr>
          <p:spPr>
            <a:xfrm>
              <a:off x="-720" y="113544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6"/>
            <p:cNvSpPr/>
            <p:nvPr/>
          </p:nvSpPr>
          <p:spPr>
            <a:xfrm>
              <a:off x="-720" y="154800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7"/>
            <p:cNvSpPr/>
            <p:nvPr/>
          </p:nvSpPr>
          <p:spPr>
            <a:xfrm>
              <a:off x="-720" y="196056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8"/>
            <p:cNvSpPr/>
            <p:nvPr/>
          </p:nvSpPr>
          <p:spPr>
            <a:xfrm>
              <a:off x="-720" y="23731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9"/>
            <p:cNvSpPr/>
            <p:nvPr/>
          </p:nvSpPr>
          <p:spPr>
            <a:xfrm>
              <a:off x="-720" y="27856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0"/>
            <p:cNvSpPr/>
            <p:nvPr/>
          </p:nvSpPr>
          <p:spPr>
            <a:xfrm>
              <a:off x="-720" y="319824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1"/>
            <p:cNvSpPr/>
            <p:nvPr/>
          </p:nvSpPr>
          <p:spPr>
            <a:xfrm>
              <a:off x="-720" y="361080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12"/>
            <p:cNvSpPr/>
            <p:nvPr/>
          </p:nvSpPr>
          <p:spPr>
            <a:xfrm>
              <a:off x="-720" y="44359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13"/>
            <p:cNvSpPr/>
            <p:nvPr/>
          </p:nvSpPr>
          <p:spPr>
            <a:xfrm>
              <a:off x="-720" y="48484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3" name="PlaceHolder 14"/>
          <p:cNvSpPr>
            <a:spLocks noGrp="1"/>
          </p:cNvSpPr>
          <p:nvPr>
            <p:ph type="title"/>
          </p:nvPr>
        </p:nvSpPr>
        <p:spPr>
          <a:xfrm>
            <a:off x="939600" y="516960"/>
            <a:ext cx="7290000" cy="73260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Kliknite za uređivanje oblika naslova teksta</a:t>
            </a:r>
          </a:p>
        </p:txBody>
      </p:sp>
      <p:sp>
        <p:nvSpPr>
          <p:cNvPr id="154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"/>
          <p:cNvGrpSpPr/>
          <p:nvPr/>
        </p:nvGrpSpPr>
        <p:grpSpPr>
          <a:xfrm>
            <a:off x="-12600" y="310320"/>
            <a:ext cx="9180360" cy="4538520"/>
            <a:chOff x="-12600" y="310320"/>
            <a:chExt cx="9180360" cy="4538520"/>
          </a:xfrm>
        </p:grpSpPr>
        <p:sp>
          <p:nvSpPr>
            <p:cNvPr id="192" name="CustomShape 2"/>
            <p:cNvSpPr/>
            <p:nvPr/>
          </p:nvSpPr>
          <p:spPr>
            <a:xfrm>
              <a:off x="-720" y="402336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CustomShape 3"/>
            <p:cNvSpPr/>
            <p:nvPr/>
          </p:nvSpPr>
          <p:spPr>
            <a:xfrm>
              <a:off x="-12600" y="3103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CustomShape 4"/>
            <p:cNvSpPr/>
            <p:nvPr/>
          </p:nvSpPr>
          <p:spPr>
            <a:xfrm>
              <a:off x="-720" y="7228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CustomShape 5"/>
            <p:cNvSpPr/>
            <p:nvPr/>
          </p:nvSpPr>
          <p:spPr>
            <a:xfrm>
              <a:off x="-720" y="113544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6"/>
            <p:cNvSpPr/>
            <p:nvPr/>
          </p:nvSpPr>
          <p:spPr>
            <a:xfrm>
              <a:off x="-720" y="154800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7"/>
            <p:cNvSpPr/>
            <p:nvPr/>
          </p:nvSpPr>
          <p:spPr>
            <a:xfrm>
              <a:off x="-720" y="196056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CustomShape 8"/>
            <p:cNvSpPr/>
            <p:nvPr/>
          </p:nvSpPr>
          <p:spPr>
            <a:xfrm>
              <a:off x="-720" y="23731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CustomShape 9"/>
            <p:cNvSpPr/>
            <p:nvPr/>
          </p:nvSpPr>
          <p:spPr>
            <a:xfrm>
              <a:off x="-720" y="27856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10"/>
            <p:cNvSpPr/>
            <p:nvPr/>
          </p:nvSpPr>
          <p:spPr>
            <a:xfrm>
              <a:off x="-720" y="319824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11"/>
            <p:cNvSpPr/>
            <p:nvPr/>
          </p:nvSpPr>
          <p:spPr>
            <a:xfrm>
              <a:off x="-720" y="361080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12"/>
            <p:cNvSpPr/>
            <p:nvPr/>
          </p:nvSpPr>
          <p:spPr>
            <a:xfrm>
              <a:off x="-720" y="44359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13"/>
            <p:cNvSpPr/>
            <p:nvPr/>
          </p:nvSpPr>
          <p:spPr>
            <a:xfrm>
              <a:off x="-720" y="48484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4" name="PlaceHolder 14"/>
          <p:cNvSpPr>
            <a:spLocks noGrp="1"/>
          </p:cNvSpPr>
          <p:nvPr>
            <p:ph type="title"/>
          </p:nvPr>
        </p:nvSpPr>
        <p:spPr>
          <a:xfrm>
            <a:off x="2008800" y="516960"/>
            <a:ext cx="5126040" cy="73260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Kliknite za uređivanje oblika naslova teksta</a:t>
            </a:r>
          </a:p>
        </p:txBody>
      </p:sp>
      <p:sp>
        <p:nvSpPr>
          <p:cNvPr id="205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roup 1"/>
          <p:cNvGrpSpPr/>
          <p:nvPr/>
        </p:nvGrpSpPr>
        <p:grpSpPr>
          <a:xfrm>
            <a:off x="-12600" y="310320"/>
            <a:ext cx="9180360" cy="4538520"/>
            <a:chOff x="-12600" y="310320"/>
            <a:chExt cx="9180360" cy="4538520"/>
          </a:xfrm>
        </p:grpSpPr>
        <p:sp>
          <p:nvSpPr>
            <p:cNvPr id="243" name="CustomShape 2"/>
            <p:cNvSpPr/>
            <p:nvPr/>
          </p:nvSpPr>
          <p:spPr>
            <a:xfrm>
              <a:off x="-720" y="402336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3"/>
            <p:cNvSpPr/>
            <p:nvPr/>
          </p:nvSpPr>
          <p:spPr>
            <a:xfrm>
              <a:off x="-12600" y="3103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4"/>
            <p:cNvSpPr/>
            <p:nvPr/>
          </p:nvSpPr>
          <p:spPr>
            <a:xfrm>
              <a:off x="-720" y="7228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5"/>
            <p:cNvSpPr/>
            <p:nvPr/>
          </p:nvSpPr>
          <p:spPr>
            <a:xfrm>
              <a:off x="-720" y="113544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6"/>
            <p:cNvSpPr/>
            <p:nvPr/>
          </p:nvSpPr>
          <p:spPr>
            <a:xfrm>
              <a:off x="-720" y="154800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CustomShape 7"/>
            <p:cNvSpPr/>
            <p:nvPr/>
          </p:nvSpPr>
          <p:spPr>
            <a:xfrm>
              <a:off x="-720" y="196056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CustomShape 8"/>
            <p:cNvSpPr/>
            <p:nvPr/>
          </p:nvSpPr>
          <p:spPr>
            <a:xfrm>
              <a:off x="-720" y="23731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9"/>
            <p:cNvSpPr/>
            <p:nvPr/>
          </p:nvSpPr>
          <p:spPr>
            <a:xfrm>
              <a:off x="-720" y="27856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10"/>
            <p:cNvSpPr/>
            <p:nvPr/>
          </p:nvSpPr>
          <p:spPr>
            <a:xfrm>
              <a:off x="-720" y="319824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11"/>
            <p:cNvSpPr/>
            <p:nvPr/>
          </p:nvSpPr>
          <p:spPr>
            <a:xfrm>
              <a:off x="-720" y="361080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12"/>
            <p:cNvSpPr/>
            <p:nvPr/>
          </p:nvSpPr>
          <p:spPr>
            <a:xfrm>
              <a:off x="-720" y="44359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13"/>
            <p:cNvSpPr/>
            <p:nvPr/>
          </p:nvSpPr>
          <p:spPr>
            <a:xfrm>
              <a:off x="-720" y="48484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5" name="PlaceHolder 14"/>
          <p:cNvSpPr>
            <a:spLocks noGrp="1"/>
          </p:cNvSpPr>
          <p:nvPr>
            <p:ph type="title"/>
          </p:nvPr>
        </p:nvSpPr>
        <p:spPr>
          <a:xfrm>
            <a:off x="1350000" y="1774080"/>
            <a:ext cx="1493640" cy="73260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oblika naslova teksta</a:t>
            </a:r>
          </a:p>
        </p:txBody>
      </p:sp>
      <p:sp>
        <p:nvSpPr>
          <p:cNvPr id="256" name="PlaceHolder 15"/>
          <p:cNvSpPr>
            <a:spLocks noGrp="1"/>
          </p:cNvSpPr>
          <p:nvPr>
            <p:ph type="title"/>
          </p:nvPr>
        </p:nvSpPr>
        <p:spPr>
          <a:xfrm>
            <a:off x="3825000" y="1774080"/>
            <a:ext cx="1493640" cy="73260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oblika naslova teksta</a:t>
            </a:r>
          </a:p>
        </p:txBody>
      </p:sp>
      <p:sp>
        <p:nvSpPr>
          <p:cNvPr id="257" name="PlaceHolder 16"/>
          <p:cNvSpPr>
            <a:spLocks noGrp="1"/>
          </p:cNvSpPr>
          <p:nvPr>
            <p:ph type="title"/>
          </p:nvPr>
        </p:nvSpPr>
        <p:spPr>
          <a:xfrm>
            <a:off x="6300000" y="1774080"/>
            <a:ext cx="1493640" cy="73260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oblika naslova teksta</a:t>
            </a:r>
          </a:p>
        </p:txBody>
      </p:sp>
      <p:sp>
        <p:nvSpPr>
          <p:cNvPr id="258" name="PlaceHolder 17"/>
          <p:cNvSpPr>
            <a:spLocks noGrp="1"/>
          </p:cNvSpPr>
          <p:nvPr>
            <p:ph type="title"/>
          </p:nvPr>
        </p:nvSpPr>
        <p:spPr>
          <a:xfrm>
            <a:off x="2008800" y="516960"/>
            <a:ext cx="5126040" cy="73260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Kliknite za uređivanje oblika naslova teksta</a:t>
            </a:r>
          </a:p>
        </p:txBody>
      </p:sp>
      <p:sp>
        <p:nvSpPr>
          <p:cNvPr id="259" name="PlaceHolder 1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400" b="0" strike="noStrike" spc="-1">
                <a:solidFill>
                  <a:srgbClr val="000000"/>
                </a:solidFill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roup 1"/>
          <p:cNvGrpSpPr/>
          <p:nvPr/>
        </p:nvGrpSpPr>
        <p:grpSpPr>
          <a:xfrm>
            <a:off x="-12600" y="310320"/>
            <a:ext cx="9180360" cy="4538520"/>
            <a:chOff x="-12600" y="310320"/>
            <a:chExt cx="9180360" cy="4538520"/>
          </a:xfrm>
        </p:grpSpPr>
        <p:sp>
          <p:nvSpPr>
            <p:cNvPr id="297" name="CustomShape 2"/>
            <p:cNvSpPr/>
            <p:nvPr/>
          </p:nvSpPr>
          <p:spPr>
            <a:xfrm>
              <a:off x="-720" y="402336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CustomShape 3"/>
            <p:cNvSpPr/>
            <p:nvPr/>
          </p:nvSpPr>
          <p:spPr>
            <a:xfrm>
              <a:off x="-12600" y="3103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CustomShape 4"/>
            <p:cNvSpPr/>
            <p:nvPr/>
          </p:nvSpPr>
          <p:spPr>
            <a:xfrm>
              <a:off x="-720" y="7228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CustomShape 5"/>
            <p:cNvSpPr/>
            <p:nvPr/>
          </p:nvSpPr>
          <p:spPr>
            <a:xfrm>
              <a:off x="-720" y="113544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CustomShape 6"/>
            <p:cNvSpPr/>
            <p:nvPr/>
          </p:nvSpPr>
          <p:spPr>
            <a:xfrm>
              <a:off x="-720" y="154800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CustomShape 7"/>
            <p:cNvSpPr/>
            <p:nvPr/>
          </p:nvSpPr>
          <p:spPr>
            <a:xfrm>
              <a:off x="-720" y="196056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8"/>
            <p:cNvSpPr/>
            <p:nvPr/>
          </p:nvSpPr>
          <p:spPr>
            <a:xfrm>
              <a:off x="-720" y="23731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9"/>
            <p:cNvSpPr/>
            <p:nvPr/>
          </p:nvSpPr>
          <p:spPr>
            <a:xfrm>
              <a:off x="-720" y="27856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CustomShape 10"/>
            <p:cNvSpPr/>
            <p:nvPr/>
          </p:nvSpPr>
          <p:spPr>
            <a:xfrm>
              <a:off x="-720" y="319824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CustomShape 11"/>
            <p:cNvSpPr/>
            <p:nvPr/>
          </p:nvSpPr>
          <p:spPr>
            <a:xfrm>
              <a:off x="-720" y="361080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CustomShape 12"/>
            <p:cNvSpPr/>
            <p:nvPr/>
          </p:nvSpPr>
          <p:spPr>
            <a:xfrm>
              <a:off x="-720" y="443592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CustomShape 13"/>
            <p:cNvSpPr/>
            <p:nvPr/>
          </p:nvSpPr>
          <p:spPr>
            <a:xfrm>
              <a:off x="-720" y="4848480"/>
              <a:ext cx="91684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9" name="PlaceHolder 14"/>
          <p:cNvSpPr>
            <a:spLocks noGrp="1"/>
          </p:cNvSpPr>
          <p:nvPr>
            <p:ph type="title"/>
          </p:nvPr>
        </p:nvSpPr>
        <p:spPr>
          <a:xfrm>
            <a:off x="2008800" y="516960"/>
            <a:ext cx="5126040" cy="732600"/>
          </a:xfrm>
          <a:prstGeom prst="rect">
            <a:avLst/>
          </a:prstGeom>
        </p:spPr>
        <p:txBody>
          <a:bodyPr tIns="91440" bIns="91440" anchor="b">
            <a:noAutofit/>
          </a:bodyPr>
          <a:lstStyle/>
          <a:p>
            <a:r>
              <a:rPr lang="hr-HR" sz="2400" b="0" strike="noStrike" spc="-1">
                <a:solidFill>
                  <a:srgbClr val="000000"/>
                </a:solidFill>
                <a:latin typeface="Arial"/>
              </a:rPr>
              <a:t>Kliknite za uređivanje oblika naslova teksta</a:t>
            </a:r>
          </a:p>
        </p:txBody>
      </p:sp>
      <p:sp>
        <p:nvSpPr>
          <p:cNvPr id="310" name="PlaceHolder 15"/>
          <p:cNvSpPr>
            <a:spLocks noGrp="1"/>
          </p:cNvSpPr>
          <p:nvPr>
            <p:ph type="body"/>
          </p:nvPr>
        </p:nvSpPr>
        <p:spPr>
          <a:xfrm>
            <a:off x="1109520" y="1542960"/>
            <a:ext cx="3314520" cy="31208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Sedma razina konture</a:t>
            </a:r>
          </a:p>
        </p:txBody>
      </p:sp>
      <p:sp>
        <p:nvSpPr>
          <p:cNvPr id="311" name="PlaceHolder 16"/>
          <p:cNvSpPr>
            <a:spLocks noGrp="1"/>
          </p:cNvSpPr>
          <p:nvPr>
            <p:ph type="body"/>
          </p:nvPr>
        </p:nvSpPr>
        <p:spPr>
          <a:xfrm>
            <a:off x="4719600" y="1542960"/>
            <a:ext cx="3314520" cy="31208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100" b="0" strike="noStrike" spc="-1">
                <a:solidFill>
                  <a:srgbClr val="000000"/>
                </a:solidFill>
                <a:latin typeface="Arial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0" strike="noStrike" spc="-1">
                <a:solidFill>
                  <a:srgbClr val="000000"/>
                </a:solidFill>
                <a:latin typeface="Permanent Marker"/>
                <a:ea typeface="Permanent Marker"/>
              </a:rPr>
              <a:t>Kliknite da biste uredili stil naslova matrice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Kliknite da biste uredili stilove teksta matrice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○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Druga razina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  <a:p>
            <a:pPr marL="1371600" lvl="2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■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Treća razina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  <a:p>
            <a:pPr marL="1828800" lvl="3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●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Četvrta razina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  <a:p>
            <a:pPr marL="2286000" lvl="4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○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Peta razina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dt"/>
          </p:nvPr>
        </p:nvSpPr>
        <p:spPr>
          <a:xfrm>
            <a:off x="1371600" y="4686480"/>
            <a:ext cx="1904760" cy="342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ftr"/>
          </p:nvPr>
        </p:nvSpPr>
        <p:spPr>
          <a:xfrm>
            <a:off x="3556080" y="4686480"/>
            <a:ext cx="2895120" cy="342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 type="sldNum"/>
          </p:nvPr>
        </p:nvSpPr>
        <p:spPr>
          <a:xfrm>
            <a:off x="6718320" y="4686480"/>
            <a:ext cx="1904760" cy="342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85AB5091-34E5-468D-AE60-50B95E121A6B}" type="slidenum">
              <a:rPr lang="hr-HR" sz="1400" b="0" strike="noStrike" spc="-1">
                <a:solidFill>
                  <a:srgbClr val="000000"/>
                </a:solidFill>
                <a:latin typeface="Arial"/>
                <a:ea typeface="Arial"/>
              </a:rPr>
              <a:pPr>
                <a:lnSpc>
                  <a:spcPct val="100000"/>
                </a:lnSpc>
              </a:pPr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685800" y="114480"/>
            <a:ext cx="6870240" cy="119988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0" strike="noStrike" spc="-1">
                <a:solidFill>
                  <a:srgbClr val="000000"/>
                </a:solidFill>
                <a:latin typeface="Permanent Marker"/>
                <a:ea typeface="Permanent Marker"/>
              </a:rPr>
              <a:t>Kliknite da biste uredili stil naslova matrice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85800" y="1371600"/>
            <a:ext cx="3771720" cy="27428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Kliknite da biste uredili stilove teksta matrice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○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Druga razina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  <a:p>
            <a:pPr marL="1371600" lvl="2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■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Treća razina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  <a:p>
            <a:pPr marL="1828800" lvl="3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●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Četvrta razina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  <a:p>
            <a:pPr marL="2286000" lvl="4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○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Peta razina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4610160" y="1371600"/>
            <a:ext cx="3771720" cy="27428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Kliknite da biste uredili stilove teksta matrice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○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Druga razina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  <a:p>
            <a:pPr marL="1371600" lvl="2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■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Treća razina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  <a:p>
            <a:pPr marL="1828800" lvl="3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●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Četvrta razina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  <a:p>
            <a:pPr marL="2286000" lvl="4" indent="-298080">
              <a:lnSpc>
                <a:spcPct val="115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○"/>
            </a:pPr>
            <a:r>
              <a:rPr lang="hr-HR" sz="1100" b="0" strike="noStrike" spc="-1">
                <a:solidFill>
                  <a:srgbClr val="000000"/>
                </a:solidFill>
                <a:latin typeface="Comfortaa"/>
                <a:ea typeface="Comfortaa"/>
              </a:rPr>
              <a:t>Peta razina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dt"/>
          </p:nvPr>
        </p:nvSpPr>
        <p:spPr>
          <a:xfrm>
            <a:off x="1371600" y="4686480"/>
            <a:ext cx="1904760" cy="342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393" name="PlaceHolder 5"/>
          <p:cNvSpPr>
            <a:spLocks noGrp="1"/>
          </p:cNvSpPr>
          <p:nvPr>
            <p:ph type="ftr"/>
          </p:nvPr>
        </p:nvSpPr>
        <p:spPr>
          <a:xfrm>
            <a:off x="3556080" y="4686480"/>
            <a:ext cx="2895120" cy="342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394" name="PlaceHolder 6"/>
          <p:cNvSpPr>
            <a:spLocks noGrp="1"/>
          </p:cNvSpPr>
          <p:nvPr>
            <p:ph type="sldNum"/>
          </p:nvPr>
        </p:nvSpPr>
        <p:spPr>
          <a:xfrm>
            <a:off x="6718320" y="4686480"/>
            <a:ext cx="1904760" cy="3427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FAFDC2C-507A-40E1-9432-0094ED3D1A44}" type="slidenum">
              <a:rPr lang="hr-HR" sz="1400" b="0" strike="noStrike" spc="-1">
                <a:solidFill>
                  <a:srgbClr val="000000"/>
                </a:solidFill>
                <a:latin typeface="Arial"/>
                <a:ea typeface="Arial"/>
              </a:rPr>
              <a:pPr>
                <a:lnSpc>
                  <a:spcPct val="100000"/>
                </a:lnSpc>
              </a:pPr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311760" y="1447920"/>
            <a:ext cx="8520120" cy="14562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3600" b="1" strike="noStrike" spc="-1">
                <a:solidFill>
                  <a:srgbClr val="FD5448"/>
                </a:solidFill>
                <a:latin typeface="Arial"/>
                <a:ea typeface="Permanent Marker"/>
              </a:rPr>
              <a:t>Kako uspješno učiti</a:t>
            </a:r>
            <a:endParaRPr lang="hr-H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TextShape 2"/>
          <p:cNvSpPr txBox="1"/>
          <p:nvPr/>
        </p:nvSpPr>
        <p:spPr>
          <a:xfrm>
            <a:off x="311760" y="288756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100" b="0" strike="noStrike" spc="-1">
                <a:solidFill>
                  <a:srgbClr val="000000"/>
                </a:solidFill>
                <a:latin typeface="Comfortaa Regular"/>
                <a:ea typeface="Comfortaa Regular"/>
              </a:rPr>
              <a:t>Ljilja Runje, školska psihologinja</a:t>
            </a:r>
            <a:endParaRPr lang="hr-HR" sz="1100" b="0" strike="noStrike" spc="-1">
              <a:latin typeface="Arial"/>
            </a:endParaRPr>
          </a:p>
        </p:txBody>
      </p:sp>
      <p:grpSp>
        <p:nvGrpSpPr>
          <p:cNvPr id="519" name="Group 3"/>
          <p:cNvGrpSpPr/>
          <p:nvPr/>
        </p:nvGrpSpPr>
        <p:grpSpPr>
          <a:xfrm>
            <a:off x="-75960" y="2283480"/>
            <a:ext cx="771840" cy="497880"/>
            <a:chOff x="-75960" y="2283480"/>
            <a:chExt cx="771840" cy="497880"/>
          </a:xfrm>
        </p:grpSpPr>
        <p:sp>
          <p:nvSpPr>
            <p:cNvPr id="520" name="CustomShape 4"/>
            <p:cNvSpPr/>
            <p:nvPr/>
          </p:nvSpPr>
          <p:spPr>
            <a:xfrm>
              <a:off x="36360" y="2283480"/>
              <a:ext cx="627480" cy="471600"/>
            </a:xfrm>
            <a:custGeom>
              <a:avLst/>
              <a:gdLst/>
              <a:ahLst/>
              <a:cxnLst/>
              <a:rect l="l" t="t" r="r" b="b"/>
              <a:pathLst>
                <a:path w="18974" h="14262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5"/>
            <p:cNvSpPr/>
            <p:nvPr/>
          </p:nvSpPr>
          <p:spPr>
            <a:xfrm>
              <a:off x="-75960" y="2283840"/>
              <a:ext cx="771840" cy="497520"/>
            </a:xfrm>
            <a:custGeom>
              <a:avLst/>
              <a:gdLst/>
              <a:ahLst/>
              <a:cxnLst/>
              <a:rect l="l" t="t" r="r" b="b"/>
              <a:pathLst>
                <a:path w="23338" h="15041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22" name="Group 6"/>
          <p:cNvGrpSpPr/>
          <p:nvPr/>
        </p:nvGrpSpPr>
        <p:grpSpPr>
          <a:xfrm>
            <a:off x="5350320" y="100440"/>
            <a:ext cx="420480" cy="497880"/>
            <a:chOff x="5350320" y="100440"/>
            <a:chExt cx="420480" cy="497880"/>
          </a:xfrm>
        </p:grpSpPr>
        <p:sp>
          <p:nvSpPr>
            <p:cNvPr id="523" name="CustomShape 7"/>
            <p:cNvSpPr/>
            <p:nvPr/>
          </p:nvSpPr>
          <p:spPr>
            <a:xfrm>
              <a:off x="5379840" y="136080"/>
              <a:ext cx="286560" cy="164880"/>
            </a:xfrm>
            <a:custGeom>
              <a:avLst/>
              <a:gdLst/>
              <a:ahLst/>
              <a:cxnLst/>
              <a:rect l="l" t="t" r="r" b="b"/>
              <a:pathLst>
                <a:path w="8672" h="4989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8"/>
            <p:cNvSpPr/>
            <p:nvPr/>
          </p:nvSpPr>
          <p:spPr>
            <a:xfrm>
              <a:off x="5350320" y="100440"/>
              <a:ext cx="420480" cy="497880"/>
            </a:xfrm>
            <a:custGeom>
              <a:avLst/>
              <a:gdLst/>
              <a:ahLst/>
              <a:cxnLst/>
              <a:rect l="l" t="t" r="r" b="b"/>
              <a:pathLst>
                <a:path w="12719" h="15056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25" name="Group 9"/>
          <p:cNvGrpSpPr/>
          <p:nvPr/>
        </p:nvGrpSpPr>
        <p:grpSpPr>
          <a:xfrm>
            <a:off x="7281720" y="1136520"/>
            <a:ext cx="892440" cy="985680"/>
            <a:chOff x="7281720" y="1136520"/>
            <a:chExt cx="892440" cy="985680"/>
          </a:xfrm>
        </p:grpSpPr>
        <p:sp>
          <p:nvSpPr>
            <p:cNvPr id="526" name="CustomShape 10"/>
            <p:cNvSpPr/>
            <p:nvPr/>
          </p:nvSpPr>
          <p:spPr>
            <a:xfrm>
              <a:off x="7310520" y="1269720"/>
              <a:ext cx="643320" cy="540720"/>
            </a:xfrm>
            <a:custGeom>
              <a:avLst/>
              <a:gdLst/>
              <a:ahLst/>
              <a:cxnLst/>
              <a:rect l="l" t="t" r="r" b="b"/>
              <a:pathLst>
                <a:path w="19448" h="16351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11"/>
            <p:cNvSpPr/>
            <p:nvPr/>
          </p:nvSpPr>
          <p:spPr>
            <a:xfrm>
              <a:off x="7305840" y="1359000"/>
              <a:ext cx="373320" cy="455760"/>
            </a:xfrm>
            <a:custGeom>
              <a:avLst/>
              <a:gdLst/>
              <a:ahLst/>
              <a:cxnLst/>
              <a:rect l="l" t="t" r="r" b="b"/>
              <a:pathLst>
                <a:path w="11289" h="13778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12"/>
            <p:cNvSpPr/>
            <p:nvPr/>
          </p:nvSpPr>
          <p:spPr>
            <a:xfrm>
              <a:off x="7675200" y="1298880"/>
              <a:ext cx="241920" cy="384120"/>
            </a:xfrm>
            <a:custGeom>
              <a:avLst/>
              <a:gdLst/>
              <a:ahLst/>
              <a:cxnLst/>
              <a:rect l="l" t="t" r="r" b="b"/>
              <a:pathLst>
                <a:path w="7325" h="11621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13"/>
            <p:cNvSpPr/>
            <p:nvPr/>
          </p:nvSpPr>
          <p:spPr>
            <a:xfrm>
              <a:off x="7281720" y="1136520"/>
              <a:ext cx="892440" cy="985680"/>
            </a:xfrm>
            <a:custGeom>
              <a:avLst/>
              <a:gdLst/>
              <a:ahLst/>
              <a:cxnLst/>
              <a:rect l="l" t="t" r="r" b="b"/>
              <a:pathLst>
                <a:path w="26984" h="29797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30" name="Group 14"/>
          <p:cNvGrpSpPr/>
          <p:nvPr/>
        </p:nvGrpSpPr>
        <p:grpSpPr>
          <a:xfrm>
            <a:off x="8084520" y="3138120"/>
            <a:ext cx="1026360" cy="1056600"/>
            <a:chOff x="8084520" y="3138120"/>
            <a:chExt cx="1026360" cy="1056600"/>
          </a:xfrm>
        </p:grpSpPr>
        <p:sp>
          <p:nvSpPr>
            <p:cNvPr id="531" name="CustomShape 15"/>
            <p:cNvSpPr/>
            <p:nvPr/>
          </p:nvSpPr>
          <p:spPr>
            <a:xfrm>
              <a:off x="8084520" y="3138120"/>
              <a:ext cx="1026360" cy="1056600"/>
            </a:xfrm>
            <a:custGeom>
              <a:avLst/>
              <a:gdLst/>
              <a:ahLst/>
              <a:cxnLst/>
              <a:rect l="l" t="t" r="r" b="b"/>
              <a:pathLst>
                <a:path w="31023" h="31936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16"/>
            <p:cNvSpPr/>
            <p:nvPr/>
          </p:nvSpPr>
          <p:spPr>
            <a:xfrm>
              <a:off x="8533080" y="3299400"/>
              <a:ext cx="302400" cy="173880"/>
            </a:xfrm>
            <a:custGeom>
              <a:avLst/>
              <a:gdLst/>
              <a:ahLst/>
              <a:cxnLst/>
              <a:rect l="l" t="t" r="r" b="b"/>
              <a:pathLst>
                <a:path w="9154" h="5265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17"/>
            <p:cNvSpPr/>
            <p:nvPr/>
          </p:nvSpPr>
          <p:spPr>
            <a:xfrm>
              <a:off x="8481600" y="3415680"/>
              <a:ext cx="443160" cy="302400"/>
            </a:xfrm>
            <a:custGeom>
              <a:avLst/>
              <a:gdLst/>
              <a:ahLst/>
              <a:cxnLst/>
              <a:rect l="l" t="t" r="r" b="b"/>
              <a:pathLst>
                <a:path w="13403" h="915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18"/>
            <p:cNvSpPr/>
            <p:nvPr/>
          </p:nvSpPr>
          <p:spPr>
            <a:xfrm>
              <a:off x="8416440" y="3525120"/>
              <a:ext cx="456120" cy="285120"/>
            </a:xfrm>
            <a:custGeom>
              <a:avLst/>
              <a:gdLst/>
              <a:ahLst/>
              <a:cxnLst/>
              <a:rect l="l" t="t" r="r" b="b"/>
              <a:pathLst>
                <a:path w="13797" h="8625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19"/>
            <p:cNvSpPr/>
            <p:nvPr/>
          </p:nvSpPr>
          <p:spPr>
            <a:xfrm>
              <a:off x="8364600" y="3646800"/>
              <a:ext cx="443160" cy="268200"/>
            </a:xfrm>
            <a:custGeom>
              <a:avLst/>
              <a:gdLst/>
              <a:ahLst/>
              <a:cxnLst/>
              <a:rect l="l" t="t" r="r" b="b"/>
              <a:pathLst>
                <a:path w="13403" h="8117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20"/>
            <p:cNvSpPr/>
            <p:nvPr/>
          </p:nvSpPr>
          <p:spPr>
            <a:xfrm>
              <a:off x="8307720" y="3769200"/>
              <a:ext cx="427680" cy="257040"/>
            </a:xfrm>
            <a:custGeom>
              <a:avLst/>
              <a:gdLst/>
              <a:ahLst/>
              <a:cxnLst/>
              <a:rect l="l" t="t" r="r" b="b"/>
              <a:pathLst>
                <a:path w="12935" h="7783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37" name="Group 21"/>
          <p:cNvGrpSpPr/>
          <p:nvPr/>
        </p:nvGrpSpPr>
        <p:grpSpPr>
          <a:xfrm>
            <a:off x="1960560" y="1511280"/>
            <a:ext cx="689760" cy="1154520"/>
            <a:chOff x="1960560" y="1511280"/>
            <a:chExt cx="689760" cy="1154520"/>
          </a:xfrm>
        </p:grpSpPr>
        <p:sp>
          <p:nvSpPr>
            <p:cNvPr id="538" name="CustomShape 22"/>
            <p:cNvSpPr/>
            <p:nvPr/>
          </p:nvSpPr>
          <p:spPr>
            <a:xfrm>
              <a:off x="2276280" y="1802520"/>
              <a:ext cx="230400" cy="126000"/>
            </a:xfrm>
            <a:custGeom>
              <a:avLst/>
              <a:gdLst/>
              <a:ahLst/>
              <a:cxnLst/>
              <a:rect l="l" t="t" r="r" b="b"/>
              <a:pathLst>
                <a:path w="6977" h="3818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23"/>
            <p:cNvSpPr/>
            <p:nvPr/>
          </p:nvSpPr>
          <p:spPr>
            <a:xfrm>
              <a:off x="1960560" y="1705680"/>
              <a:ext cx="613800" cy="960120"/>
            </a:xfrm>
            <a:custGeom>
              <a:avLst/>
              <a:gdLst/>
              <a:ahLst/>
              <a:cxnLst/>
              <a:rect l="l" t="t" r="r" b="b"/>
              <a:pathLst>
                <a:path w="18556" h="29019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24"/>
            <p:cNvSpPr/>
            <p:nvPr/>
          </p:nvSpPr>
          <p:spPr>
            <a:xfrm>
              <a:off x="2040840" y="2214360"/>
              <a:ext cx="274680" cy="374760"/>
            </a:xfrm>
            <a:custGeom>
              <a:avLst/>
              <a:gdLst/>
              <a:ahLst/>
              <a:cxnLst/>
              <a:rect l="l" t="t" r="r" b="b"/>
              <a:pathLst>
                <a:path w="8308" h="1134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25"/>
            <p:cNvSpPr/>
            <p:nvPr/>
          </p:nvSpPr>
          <p:spPr>
            <a:xfrm>
              <a:off x="2175840" y="2156400"/>
              <a:ext cx="74880" cy="67320"/>
            </a:xfrm>
            <a:custGeom>
              <a:avLst/>
              <a:gdLst/>
              <a:ahLst/>
              <a:cxnLst/>
              <a:rect l="l" t="t" r="r" b="b"/>
              <a:pathLst>
                <a:path w="2274" h="205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26"/>
            <p:cNvSpPr/>
            <p:nvPr/>
          </p:nvSpPr>
          <p:spPr>
            <a:xfrm>
              <a:off x="2269440" y="2051280"/>
              <a:ext cx="103680" cy="100800"/>
            </a:xfrm>
            <a:custGeom>
              <a:avLst/>
              <a:gdLst/>
              <a:ahLst/>
              <a:cxnLst/>
              <a:rect l="l" t="t" r="r" b="b"/>
              <a:pathLst>
                <a:path w="3142" h="3054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27"/>
            <p:cNvSpPr/>
            <p:nvPr/>
          </p:nvSpPr>
          <p:spPr>
            <a:xfrm>
              <a:off x="2330280" y="1578240"/>
              <a:ext cx="118080" cy="102240"/>
            </a:xfrm>
            <a:custGeom>
              <a:avLst/>
              <a:gdLst/>
              <a:ahLst/>
              <a:cxnLst/>
              <a:rect l="l" t="t" r="r" b="b"/>
              <a:pathLst>
                <a:path w="3583" h="3097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28"/>
            <p:cNvSpPr/>
            <p:nvPr/>
          </p:nvSpPr>
          <p:spPr>
            <a:xfrm>
              <a:off x="2512800" y="1511280"/>
              <a:ext cx="137520" cy="131760"/>
            </a:xfrm>
            <a:custGeom>
              <a:avLst/>
              <a:gdLst/>
              <a:ahLst/>
              <a:cxnLst/>
              <a:rect l="l" t="t" r="r" b="b"/>
              <a:pathLst>
                <a:path w="4167" h="3991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45" name="Group 29"/>
          <p:cNvGrpSpPr/>
          <p:nvPr/>
        </p:nvGrpSpPr>
        <p:grpSpPr>
          <a:xfrm>
            <a:off x="734400" y="252000"/>
            <a:ext cx="799920" cy="751680"/>
            <a:chOff x="734400" y="252000"/>
            <a:chExt cx="799920" cy="751680"/>
          </a:xfrm>
        </p:grpSpPr>
        <p:sp>
          <p:nvSpPr>
            <p:cNvPr id="546" name="CustomShape 30"/>
            <p:cNvSpPr/>
            <p:nvPr/>
          </p:nvSpPr>
          <p:spPr>
            <a:xfrm>
              <a:off x="864360" y="336240"/>
              <a:ext cx="514800" cy="529560"/>
            </a:xfrm>
            <a:custGeom>
              <a:avLst/>
              <a:gdLst/>
              <a:ahLst/>
              <a:cxnLst/>
              <a:rect l="l" t="t" r="r" b="b"/>
              <a:pathLst>
                <a:path w="15565" h="16008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31"/>
            <p:cNvSpPr/>
            <p:nvPr/>
          </p:nvSpPr>
          <p:spPr>
            <a:xfrm>
              <a:off x="734400" y="252000"/>
              <a:ext cx="799920" cy="751680"/>
            </a:xfrm>
            <a:custGeom>
              <a:avLst/>
              <a:gdLst/>
              <a:ahLst/>
              <a:cxnLst/>
              <a:rect l="l" t="t" r="r" b="b"/>
              <a:pathLst>
                <a:path w="24180" h="2273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48" name="Group 32"/>
          <p:cNvGrpSpPr/>
          <p:nvPr/>
        </p:nvGrpSpPr>
        <p:grpSpPr>
          <a:xfrm>
            <a:off x="2857680" y="1302480"/>
            <a:ext cx="152640" cy="59400"/>
            <a:chOff x="2857680" y="1302480"/>
            <a:chExt cx="152640" cy="59400"/>
          </a:xfrm>
        </p:grpSpPr>
        <p:sp>
          <p:nvSpPr>
            <p:cNvPr id="549" name="CustomShape 33"/>
            <p:cNvSpPr/>
            <p:nvPr/>
          </p:nvSpPr>
          <p:spPr>
            <a:xfrm>
              <a:off x="2857680" y="1330920"/>
              <a:ext cx="152640" cy="30960"/>
            </a:xfrm>
            <a:custGeom>
              <a:avLst/>
              <a:gdLst/>
              <a:ahLst/>
              <a:cxnLst/>
              <a:rect l="l" t="t" r="r" b="b"/>
              <a:pathLst>
                <a:path w="4622" h="951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34"/>
            <p:cNvSpPr/>
            <p:nvPr/>
          </p:nvSpPr>
          <p:spPr>
            <a:xfrm>
              <a:off x="2896200" y="1302480"/>
              <a:ext cx="105840" cy="10080"/>
            </a:xfrm>
            <a:custGeom>
              <a:avLst/>
              <a:gdLst/>
              <a:ahLst/>
              <a:cxnLst/>
              <a:rect l="l" t="t" r="r" b="b"/>
              <a:pathLst>
                <a:path w="3205" h="32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1" name="Group 35"/>
          <p:cNvGrpSpPr/>
          <p:nvPr/>
        </p:nvGrpSpPr>
        <p:grpSpPr>
          <a:xfrm>
            <a:off x="3168360" y="474480"/>
            <a:ext cx="1087920" cy="608400"/>
            <a:chOff x="3168360" y="474480"/>
            <a:chExt cx="1087920" cy="608400"/>
          </a:xfrm>
        </p:grpSpPr>
        <p:grpSp>
          <p:nvGrpSpPr>
            <p:cNvPr id="552" name="Group 36"/>
            <p:cNvGrpSpPr/>
            <p:nvPr/>
          </p:nvGrpSpPr>
          <p:grpSpPr>
            <a:xfrm>
              <a:off x="3168360" y="517680"/>
              <a:ext cx="1083960" cy="565200"/>
              <a:chOff x="3168360" y="517680"/>
              <a:chExt cx="1083960" cy="565200"/>
            </a:xfrm>
          </p:grpSpPr>
          <p:sp>
            <p:nvSpPr>
              <p:cNvPr id="553" name="CustomShape 37"/>
              <p:cNvSpPr/>
              <p:nvPr/>
            </p:nvSpPr>
            <p:spPr>
              <a:xfrm>
                <a:off x="3179880" y="532080"/>
                <a:ext cx="1066320" cy="533880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4" name="CustomShape 38"/>
              <p:cNvSpPr/>
              <p:nvPr/>
            </p:nvSpPr>
            <p:spPr>
              <a:xfrm>
                <a:off x="3168360" y="517680"/>
                <a:ext cx="1083960" cy="565200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55" name="Group 39"/>
            <p:cNvGrpSpPr/>
            <p:nvPr/>
          </p:nvGrpSpPr>
          <p:grpSpPr>
            <a:xfrm>
              <a:off x="4114800" y="474480"/>
              <a:ext cx="141480" cy="100080"/>
              <a:chOff x="4114800" y="474480"/>
              <a:chExt cx="141480" cy="100080"/>
            </a:xfrm>
          </p:grpSpPr>
          <p:sp>
            <p:nvSpPr>
              <p:cNvPr id="556" name="CustomShape 40"/>
              <p:cNvSpPr/>
              <p:nvPr/>
            </p:nvSpPr>
            <p:spPr>
              <a:xfrm>
                <a:off x="4114800" y="474480"/>
                <a:ext cx="70560" cy="90360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7" name="CustomShape 41"/>
              <p:cNvSpPr/>
              <p:nvPr/>
            </p:nvSpPr>
            <p:spPr>
              <a:xfrm>
                <a:off x="4199400" y="480600"/>
                <a:ext cx="56880" cy="9396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558" name="Group 42"/>
          <p:cNvGrpSpPr/>
          <p:nvPr/>
        </p:nvGrpSpPr>
        <p:grpSpPr>
          <a:xfrm>
            <a:off x="4554000" y="286920"/>
            <a:ext cx="820440" cy="899640"/>
            <a:chOff x="4554000" y="286920"/>
            <a:chExt cx="820440" cy="899640"/>
          </a:xfrm>
        </p:grpSpPr>
        <p:grpSp>
          <p:nvGrpSpPr>
            <p:cNvPr id="559" name="Group 43"/>
            <p:cNvGrpSpPr/>
            <p:nvPr/>
          </p:nvGrpSpPr>
          <p:grpSpPr>
            <a:xfrm>
              <a:off x="4554000" y="286920"/>
              <a:ext cx="820440" cy="806760"/>
              <a:chOff x="4554000" y="286920"/>
              <a:chExt cx="820440" cy="806760"/>
            </a:xfrm>
          </p:grpSpPr>
          <p:sp>
            <p:nvSpPr>
              <p:cNvPr id="560" name="CustomShape 44"/>
              <p:cNvSpPr/>
              <p:nvPr/>
            </p:nvSpPr>
            <p:spPr>
              <a:xfrm>
                <a:off x="4642200" y="348840"/>
                <a:ext cx="463680" cy="359640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1" name="CustomShape 45"/>
              <p:cNvSpPr/>
              <p:nvPr/>
            </p:nvSpPr>
            <p:spPr>
              <a:xfrm>
                <a:off x="4554000" y="286920"/>
                <a:ext cx="820440" cy="806760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62" name="Group 46"/>
            <p:cNvGrpSpPr/>
            <p:nvPr/>
          </p:nvGrpSpPr>
          <p:grpSpPr>
            <a:xfrm>
              <a:off x="5064120" y="1041480"/>
              <a:ext cx="89280" cy="145080"/>
              <a:chOff x="5064120" y="1041480"/>
              <a:chExt cx="89280" cy="145080"/>
            </a:xfrm>
          </p:grpSpPr>
          <p:sp>
            <p:nvSpPr>
              <p:cNvPr id="563" name="CustomShape 47"/>
              <p:cNvSpPr/>
              <p:nvPr/>
            </p:nvSpPr>
            <p:spPr>
              <a:xfrm>
                <a:off x="5064120" y="1041480"/>
                <a:ext cx="80640" cy="80280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4" name="CustomShape 48"/>
              <p:cNvSpPr/>
              <p:nvPr/>
            </p:nvSpPr>
            <p:spPr>
              <a:xfrm>
                <a:off x="5073480" y="1112040"/>
                <a:ext cx="79920" cy="7452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565" name="Group 49"/>
          <p:cNvGrpSpPr/>
          <p:nvPr/>
        </p:nvGrpSpPr>
        <p:grpSpPr>
          <a:xfrm>
            <a:off x="7100640" y="-366480"/>
            <a:ext cx="638640" cy="1022040"/>
            <a:chOff x="7100640" y="-366480"/>
            <a:chExt cx="638640" cy="1022040"/>
          </a:xfrm>
        </p:grpSpPr>
        <p:sp>
          <p:nvSpPr>
            <p:cNvPr id="566" name="CustomShape 50"/>
            <p:cNvSpPr/>
            <p:nvPr/>
          </p:nvSpPr>
          <p:spPr>
            <a:xfrm>
              <a:off x="7100640" y="-366480"/>
              <a:ext cx="638640" cy="1022040"/>
            </a:xfrm>
            <a:custGeom>
              <a:avLst/>
              <a:gdLst/>
              <a:ahLst/>
              <a:cxnLst/>
              <a:rect l="l" t="t" r="r" b="b"/>
              <a:pathLst>
                <a:path w="19307" h="3090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51"/>
            <p:cNvSpPr/>
            <p:nvPr/>
          </p:nvSpPr>
          <p:spPr>
            <a:xfrm>
              <a:off x="7316280" y="-154440"/>
              <a:ext cx="302400" cy="469080"/>
            </a:xfrm>
            <a:custGeom>
              <a:avLst/>
              <a:gdLst/>
              <a:ahLst/>
              <a:cxnLst/>
              <a:rect l="l" t="t" r="r" b="b"/>
              <a:pathLst>
                <a:path w="9154" h="14185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52"/>
            <p:cNvSpPr/>
            <p:nvPr/>
          </p:nvSpPr>
          <p:spPr>
            <a:xfrm>
              <a:off x="7166520" y="-209520"/>
              <a:ext cx="118800" cy="79920"/>
            </a:xfrm>
            <a:custGeom>
              <a:avLst/>
              <a:gdLst/>
              <a:ahLst/>
              <a:cxnLst/>
              <a:rect l="l" t="t" r="r" b="b"/>
              <a:pathLst>
                <a:path w="3606" h="2423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53"/>
            <p:cNvSpPr/>
            <p:nvPr/>
          </p:nvSpPr>
          <p:spPr>
            <a:xfrm>
              <a:off x="7174080" y="-234720"/>
              <a:ext cx="72360" cy="53280"/>
            </a:xfrm>
            <a:custGeom>
              <a:avLst/>
              <a:gdLst/>
              <a:ahLst/>
              <a:cxnLst/>
              <a:rect l="l" t="t" r="r" b="b"/>
              <a:pathLst>
                <a:path w="2202" h="1621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70" name="Group 54"/>
          <p:cNvGrpSpPr/>
          <p:nvPr/>
        </p:nvGrpSpPr>
        <p:grpSpPr>
          <a:xfrm>
            <a:off x="5910840" y="-131400"/>
            <a:ext cx="105120" cy="84600"/>
            <a:chOff x="5910840" y="-131400"/>
            <a:chExt cx="105120" cy="84600"/>
          </a:xfrm>
        </p:grpSpPr>
        <p:sp>
          <p:nvSpPr>
            <p:cNvPr id="571" name="CustomShape 55"/>
            <p:cNvSpPr/>
            <p:nvPr/>
          </p:nvSpPr>
          <p:spPr>
            <a:xfrm>
              <a:off x="5910840" y="-129240"/>
              <a:ext cx="36720" cy="57960"/>
            </a:xfrm>
            <a:custGeom>
              <a:avLst/>
              <a:gdLst/>
              <a:ahLst/>
              <a:cxnLst/>
              <a:rect l="l" t="t" r="r" b="b"/>
              <a:pathLst>
                <a:path w="1121" h="1763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56"/>
            <p:cNvSpPr/>
            <p:nvPr/>
          </p:nvSpPr>
          <p:spPr>
            <a:xfrm>
              <a:off x="5974200" y="-131400"/>
              <a:ext cx="41760" cy="84600"/>
            </a:xfrm>
            <a:custGeom>
              <a:avLst/>
              <a:gdLst/>
              <a:ahLst/>
              <a:cxnLst/>
              <a:rect l="l" t="t" r="r" b="b"/>
              <a:pathLst>
                <a:path w="1278" h="2569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73" name="Group 57"/>
          <p:cNvGrpSpPr/>
          <p:nvPr/>
        </p:nvGrpSpPr>
        <p:grpSpPr>
          <a:xfrm>
            <a:off x="3894840" y="-306000"/>
            <a:ext cx="431640" cy="578520"/>
            <a:chOff x="3894840" y="-306000"/>
            <a:chExt cx="431640" cy="578520"/>
          </a:xfrm>
        </p:grpSpPr>
        <p:sp>
          <p:nvSpPr>
            <p:cNvPr id="574" name="CustomShape 58"/>
            <p:cNvSpPr/>
            <p:nvPr/>
          </p:nvSpPr>
          <p:spPr>
            <a:xfrm>
              <a:off x="3975480" y="-294480"/>
              <a:ext cx="351000" cy="567000"/>
            </a:xfrm>
            <a:custGeom>
              <a:avLst/>
              <a:gdLst/>
              <a:ahLst/>
              <a:cxnLst/>
              <a:rect l="l" t="t" r="r" b="b"/>
              <a:pathLst>
                <a:path w="10617" h="17142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5" name="Group 59"/>
            <p:cNvGrpSpPr/>
            <p:nvPr/>
          </p:nvGrpSpPr>
          <p:grpSpPr>
            <a:xfrm>
              <a:off x="3894840" y="-306000"/>
              <a:ext cx="97560" cy="107280"/>
              <a:chOff x="3894840" y="-306000"/>
              <a:chExt cx="97560" cy="107280"/>
            </a:xfrm>
          </p:grpSpPr>
          <p:sp>
            <p:nvSpPr>
              <p:cNvPr id="576" name="CustomShape 60"/>
              <p:cNvSpPr/>
              <p:nvPr/>
            </p:nvSpPr>
            <p:spPr>
              <a:xfrm>
                <a:off x="3925800" y="-272880"/>
                <a:ext cx="66600" cy="74160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7" name="CustomShape 61"/>
              <p:cNvSpPr/>
              <p:nvPr/>
            </p:nvSpPr>
            <p:spPr>
              <a:xfrm>
                <a:off x="3894840" y="-306000"/>
                <a:ext cx="7308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578" name="Group 62"/>
          <p:cNvGrpSpPr/>
          <p:nvPr/>
        </p:nvGrpSpPr>
        <p:grpSpPr>
          <a:xfrm>
            <a:off x="2775600" y="-243720"/>
            <a:ext cx="641520" cy="660240"/>
            <a:chOff x="2775600" y="-243720"/>
            <a:chExt cx="641520" cy="660240"/>
          </a:xfrm>
        </p:grpSpPr>
        <p:grpSp>
          <p:nvGrpSpPr>
            <p:cNvPr id="579" name="Group 63"/>
            <p:cNvGrpSpPr/>
            <p:nvPr/>
          </p:nvGrpSpPr>
          <p:grpSpPr>
            <a:xfrm>
              <a:off x="2881080" y="-159480"/>
              <a:ext cx="536040" cy="576000"/>
              <a:chOff x="2881080" y="-159480"/>
              <a:chExt cx="536040" cy="576000"/>
            </a:xfrm>
          </p:grpSpPr>
          <p:sp>
            <p:nvSpPr>
              <p:cNvPr id="580" name="CustomShape 64"/>
              <p:cNvSpPr/>
              <p:nvPr/>
            </p:nvSpPr>
            <p:spPr>
              <a:xfrm>
                <a:off x="2881080" y="-159480"/>
                <a:ext cx="536040" cy="576000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1" name="CustomShape 65"/>
              <p:cNvSpPr/>
              <p:nvPr/>
            </p:nvSpPr>
            <p:spPr>
              <a:xfrm>
                <a:off x="3004560" y="-36000"/>
                <a:ext cx="151920" cy="171720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82" name="Group 66"/>
            <p:cNvGrpSpPr/>
            <p:nvPr/>
          </p:nvGrpSpPr>
          <p:grpSpPr>
            <a:xfrm>
              <a:off x="2775600" y="-243720"/>
              <a:ext cx="100440" cy="123480"/>
              <a:chOff x="2775600" y="-243720"/>
              <a:chExt cx="100440" cy="123480"/>
            </a:xfrm>
          </p:grpSpPr>
          <p:sp>
            <p:nvSpPr>
              <p:cNvPr id="583" name="CustomShape 67"/>
              <p:cNvSpPr/>
              <p:nvPr/>
            </p:nvSpPr>
            <p:spPr>
              <a:xfrm>
                <a:off x="2805120" y="-184680"/>
                <a:ext cx="70920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4" name="CustomShape 68"/>
              <p:cNvSpPr/>
              <p:nvPr/>
            </p:nvSpPr>
            <p:spPr>
              <a:xfrm>
                <a:off x="2775600" y="-243720"/>
                <a:ext cx="77760" cy="4536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585" name="Group 69"/>
          <p:cNvGrpSpPr/>
          <p:nvPr/>
        </p:nvGrpSpPr>
        <p:grpSpPr>
          <a:xfrm>
            <a:off x="1588680" y="-296280"/>
            <a:ext cx="730440" cy="556560"/>
            <a:chOff x="1588680" y="-296280"/>
            <a:chExt cx="730440" cy="556560"/>
          </a:xfrm>
        </p:grpSpPr>
        <p:sp>
          <p:nvSpPr>
            <p:cNvPr id="586" name="CustomShape 70"/>
            <p:cNvSpPr/>
            <p:nvPr/>
          </p:nvSpPr>
          <p:spPr>
            <a:xfrm>
              <a:off x="1588680" y="-164520"/>
              <a:ext cx="730440" cy="424800"/>
            </a:xfrm>
            <a:custGeom>
              <a:avLst/>
              <a:gdLst/>
              <a:ahLst/>
              <a:cxnLst/>
              <a:rect l="l" t="t" r="r" b="b"/>
              <a:pathLst>
                <a:path w="22087" h="12851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87" name="Group 71"/>
            <p:cNvGrpSpPr/>
            <p:nvPr/>
          </p:nvGrpSpPr>
          <p:grpSpPr>
            <a:xfrm>
              <a:off x="2028240" y="-296280"/>
              <a:ext cx="161640" cy="81000"/>
              <a:chOff x="2028240" y="-296280"/>
              <a:chExt cx="161640" cy="81000"/>
            </a:xfrm>
          </p:grpSpPr>
          <p:sp>
            <p:nvSpPr>
              <p:cNvPr id="588" name="CustomShape 72"/>
              <p:cNvSpPr/>
              <p:nvPr/>
            </p:nvSpPr>
            <p:spPr>
              <a:xfrm>
                <a:off x="2028240" y="-264600"/>
                <a:ext cx="105840" cy="4284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9" name="CustomShape 73"/>
              <p:cNvSpPr/>
              <p:nvPr/>
            </p:nvSpPr>
            <p:spPr>
              <a:xfrm>
                <a:off x="2090520" y="-296280"/>
                <a:ext cx="9936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590" name="Group 74"/>
          <p:cNvGrpSpPr/>
          <p:nvPr/>
        </p:nvGrpSpPr>
        <p:grpSpPr>
          <a:xfrm>
            <a:off x="1739160" y="567000"/>
            <a:ext cx="852840" cy="594000"/>
            <a:chOff x="1739160" y="567000"/>
            <a:chExt cx="852840" cy="594000"/>
          </a:xfrm>
        </p:grpSpPr>
        <p:grpSp>
          <p:nvGrpSpPr>
            <p:cNvPr id="591" name="Group 75"/>
            <p:cNvGrpSpPr/>
            <p:nvPr/>
          </p:nvGrpSpPr>
          <p:grpSpPr>
            <a:xfrm>
              <a:off x="1753560" y="567000"/>
              <a:ext cx="838440" cy="594000"/>
              <a:chOff x="1753560" y="567000"/>
              <a:chExt cx="838440" cy="594000"/>
            </a:xfrm>
          </p:grpSpPr>
          <p:sp>
            <p:nvSpPr>
              <p:cNvPr id="592" name="CustomShape 76"/>
              <p:cNvSpPr/>
              <p:nvPr/>
            </p:nvSpPr>
            <p:spPr>
              <a:xfrm>
                <a:off x="1753560" y="567000"/>
                <a:ext cx="838440" cy="594000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3" name="CustomShape 77"/>
              <p:cNvSpPr/>
              <p:nvPr/>
            </p:nvSpPr>
            <p:spPr>
              <a:xfrm>
                <a:off x="1978560" y="690840"/>
                <a:ext cx="424080" cy="302040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94" name="Group 78"/>
            <p:cNvGrpSpPr/>
            <p:nvPr/>
          </p:nvGrpSpPr>
          <p:grpSpPr>
            <a:xfrm>
              <a:off x="1739160" y="617760"/>
              <a:ext cx="84960" cy="113400"/>
              <a:chOff x="1739160" y="617760"/>
              <a:chExt cx="84960" cy="113400"/>
            </a:xfrm>
          </p:grpSpPr>
          <p:sp>
            <p:nvSpPr>
              <p:cNvPr id="595" name="CustomShape 79"/>
              <p:cNvSpPr/>
              <p:nvPr/>
            </p:nvSpPr>
            <p:spPr>
              <a:xfrm>
                <a:off x="1765080" y="657360"/>
                <a:ext cx="59040" cy="73800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6" name="CustomShape 80"/>
              <p:cNvSpPr/>
              <p:nvPr/>
            </p:nvSpPr>
            <p:spPr>
              <a:xfrm>
                <a:off x="1739160" y="617760"/>
                <a:ext cx="55080" cy="5724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597" name="Group 81"/>
          <p:cNvGrpSpPr/>
          <p:nvPr/>
        </p:nvGrpSpPr>
        <p:grpSpPr>
          <a:xfrm>
            <a:off x="291240" y="-294840"/>
            <a:ext cx="420480" cy="644400"/>
            <a:chOff x="291240" y="-294840"/>
            <a:chExt cx="420480" cy="644400"/>
          </a:xfrm>
        </p:grpSpPr>
        <p:sp>
          <p:nvSpPr>
            <p:cNvPr id="598" name="CustomShape 82"/>
            <p:cNvSpPr/>
            <p:nvPr/>
          </p:nvSpPr>
          <p:spPr>
            <a:xfrm>
              <a:off x="291240" y="-294840"/>
              <a:ext cx="420480" cy="497880"/>
            </a:xfrm>
            <a:custGeom>
              <a:avLst/>
              <a:gdLst/>
              <a:ahLst/>
              <a:cxnLst/>
              <a:rect l="l" t="t" r="r" b="b"/>
              <a:pathLst>
                <a:path w="12720" h="15057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99" name="Group 83"/>
            <p:cNvGrpSpPr/>
            <p:nvPr/>
          </p:nvGrpSpPr>
          <p:grpSpPr>
            <a:xfrm>
              <a:off x="317520" y="262080"/>
              <a:ext cx="171360" cy="87480"/>
              <a:chOff x="317520" y="262080"/>
              <a:chExt cx="171360" cy="87480"/>
            </a:xfrm>
          </p:grpSpPr>
          <p:sp>
            <p:nvSpPr>
              <p:cNvPr id="600" name="CustomShape 84"/>
              <p:cNvSpPr/>
              <p:nvPr/>
            </p:nvSpPr>
            <p:spPr>
              <a:xfrm>
                <a:off x="317520" y="262080"/>
                <a:ext cx="146520" cy="34560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1" name="CustomShape 85"/>
              <p:cNvSpPr/>
              <p:nvPr/>
            </p:nvSpPr>
            <p:spPr>
              <a:xfrm>
                <a:off x="371520" y="322920"/>
                <a:ext cx="1173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602" name="Group 86"/>
          <p:cNvGrpSpPr/>
          <p:nvPr/>
        </p:nvGrpSpPr>
        <p:grpSpPr>
          <a:xfrm>
            <a:off x="1214280" y="1280880"/>
            <a:ext cx="693360" cy="708840"/>
            <a:chOff x="1214280" y="1280880"/>
            <a:chExt cx="693360" cy="708840"/>
          </a:xfrm>
        </p:grpSpPr>
        <p:sp>
          <p:nvSpPr>
            <p:cNvPr id="603" name="CustomShape 87"/>
            <p:cNvSpPr/>
            <p:nvPr/>
          </p:nvSpPr>
          <p:spPr>
            <a:xfrm>
              <a:off x="1265400" y="1280880"/>
              <a:ext cx="642240" cy="708840"/>
            </a:xfrm>
            <a:custGeom>
              <a:avLst/>
              <a:gdLst/>
              <a:ahLst/>
              <a:cxnLst/>
              <a:rect l="l" t="t" r="r" b="b"/>
              <a:pathLst>
                <a:path w="19422" h="21428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" name="CustomShape 88"/>
            <p:cNvSpPr/>
            <p:nvPr/>
          </p:nvSpPr>
          <p:spPr>
            <a:xfrm>
              <a:off x="1216440" y="1365120"/>
              <a:ext cx="82800" cy="91080"/>
            </a:xfrm>
            <a:custGeom>
              <a:avLst/>
              <a:gdLst/>
              <a:ahLst/>
              <a:cxnLst/>
              <a:rect l="l" t="t" r="r" b="b"/>
              <a:pathLst>
                <a:path w="2514" h="2768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CustomShape 89"/>
            <p:cNvSpPr/>
            <p:nvPr/>
          </p:nvSpPr>
          <p:spPr>
            <a:xfrm>
              <a:off x="1214280" y="1326600"/>
              <a:ext cx="63000" cy="48240"/>
            </a:xfrm>
            <a:custGeom>
              <a:avLst/>
              <a:gdLst/>
              <a:ahLst/>
              <a:cxnLst/>
              <a:rect l="l" t="t" r="r" b="b"/>
              <a:pathLst>
                <a:path w="1920" h="1473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06" name="Group 90"/>
          <p:cNvGrpSpPr/>
          <p:nvPr/>
        </p:nvGrpSpPr>
        <p:grpSpPr>
          <a:xfrm>
            <a:off x="-182880" y="835200"/>
            <a:ext cx="1276920" cy="1131120"/>
            <a:chOff x="-182880" y="835200"/>
            <a:chExt cx="1276920" cy="1131120"/>
          </a:xfrm>
        </p:grpSpPr>
        <p:sp>
          <p:nvSpPr>
            <p:cNvPr id="607" name="CustomShape 91"/>
            <p:cNvSpPr/>
            <p:nvPr/>
          </p:nvSpPr>
          <p:spPr>
            <a:xfrm>
              <a:off x="-182880" y="852120"/>
              <a:ext cx="1276920" cy="1076400"/>
            </a:xfrm>
            <a:custGeom>
              <a:avLst/>
              <a:gdLst/>
              <a:ahLst/>
              <a:cxnLst/>
              <a:rect l="l" t="t" r="r" b="b"/>
              <a:pathLst>
                <a:path w="38595" h="32543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08" name="Group 92"/>
            <p:cNvGrpSpPr/>
            <p:nvPr/>
          </p:nvGrpSpPr>
          <p:grpSpPr>
            <a:xfrm>
              <a:off x="454320" y="835200"/>
              <a:ext cx="111960" cy="56160"/>
              <a:chOff x="454320" y="835200"/>
              <a:chExt cx="111960" cy="56160"/>
            </a:xfrm>
          </p:grpSpPr>
          <p:sp>
            <p:nvSpPr>
              <p:cNvPr id="609" name="CustomShape 93"/>
              <p:cNvSpPr/>
              <p:nvPr/>
            </p:nvSpPr>
            <p:spPr>
              <a:xfrm>
                <a:off x="454320" y="840960"/>
                <a:ext cx="7236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" name="CustomShape 94"/>
              <p:cNvSpPr/>
              <p:nvPr/>
            </p:nvSpPr>
            <p:spPr>
              <a:xfrm>
                <a:off x="509040" y="835200"/>
                <a:ext cx="5724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11" name="Group 95"/>
            <p:cNvGrpSpPr/>
            <p:nvPr/>
          </p:nvGrpSpPr>
          <p:grpSpPr>
            <a:xfrm>
              <a:off x="588600" y="1891440"/>
              <a:ext cx="126720" cy="74880"/>
              <a:chOff x="588600" y="1891440"/>
              <a:chExt cx="126720" cy="74880"/>
            </a:xfrm>
          </p:grpSpPr>
          <p:sp>
            <p:nvSpPr>
              <p:cNvPr id="612" name="CustomShape 96"/>
              <p:cNvSpPr/>
              <p:nvPr/>
            </p:nvSpPr>
            <p:spPr>
              <a:xfrm>
                <a:off x="588600" y="1891440"/>
                <a:ext cx="8208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" name="CustomShape 97"/>
              <p:cNvSpPr/>
              <p:nvPr/>
            </p:nvSpPr>
            <p:spPr>
              <a:xfrm>
                <a:off x="652680" y="1914840"/>
                <a:ext cx="62640" cy="5148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614" name="Group 98"/>
          <p:cNvGrpSpPr/>
          <p:nvPr/>
        </p:nvGrpSpPr>
        <p:grpSpPr>
          <a:xfrm>
            <a:off x="1004760" y="2303640"/>
            <a:ext cx="413280" cy="604800"/>
            <a:chOff x="1004760" y="2303640"/>
            <a:chExt cx="413280" cy="604800"/>
          </a:xfrm>
        </p:grpSpPr>
        <p:grpSp>
          <p:nvGrpSpPr>
            <p:cNvPr id="615" name="Group 99"/>
            <p:cNvGrpSpPr/>
            <p:nvPr/>
          </p:nvGrpSpPr>
          <p:grpSpPr>
            <a:xfrm>
              <a:off x="1004760" y="2303640"/>
              <a:ext cx="344160" cy="604800"/>
              <a:chOff x="1004760" y="2303640"/>
              <a:chExt cx="344160" cy="604800"/>
            </a:xfrm>
          </p:grpSpPr>
          <p:sp>
            <p:nvSpPr>
              <p:cNvPr id="616" name="CustomShape 100"/>
              <p:cNvSpPr/>
              <p:nvPr/>
            </p:nvSpPr>
            <p:spPr>
              <a:xfrm>
                <a:off x="1004760" y="2303640"/>
                <a:ext cx="344160" cy="604800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7" name="CustomShape 101"/>
              <p:cNvSpPr/>
              <p:nvPr/>
            </p:nvSpPr>
            <p:spPr>
              <a:xfrm>
                <a:off x="1099800" y="2691000"/>
                <a:ext cx="119520" cy="115200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8" name="CustomShape 102"/>
              <p:cNvSpPr/>
              <p:nvPr/>
            </p:nvSpPr>
            <p:spPr>
              <a:xfrm>
                <a:off x="1100160" y="2414160"/>
                <a:ext cx="99720" cy="8676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19" name="Group 103"/>
            <p:cNvGrpSpPr/>
            <p:nvPr/>
          </p:nvGrpSpPr>
          <p:grpSpPr>
            <a:xfrm>
              <a:off x="1332720" y="2361960"/>
              <a:ext cx="85320" cy="96840"/>
              <a:chOff x="1332720" y="2361960"/>
              <a:chExt cx="85320" cy="96840"/>
            </a:xfrm>
          </p:grpSpPr>
          <p:sp>
            <p:nvSpPr>
              <p:cNvPr id="620" name="CustomShape 104"/>
              <p:cNvSpPr/>
              <p:nvPr/>
            </p:nvSpPr>
            <p:spPr>
              <a:xfrm>
                <a:off x="1332720" y="2361960"/>
                <a:ext cx="23400" cy="8064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1" name="CustomShape 105"/>
              <p:cNvSpPr/>
              <p:nvPr/>
            </p:nvSpPr>
            <p:spPr>
              <a:xfrm>
                <a:off x="1386000" y="2383560"/>
                <a:ext cx="32040" cy="7524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622" name="Group 106"/>
          <p:cNvGrpSpPr/>
          <p:nvPr/>
        </p:nvGrpSpPr>
        <p:grpSpPr>
          <a:xfrm>
            <a:off x="2647800" y="2892960"/>
            <a:ext cx="62280" cy="137520"/>
            <a:chOff x="2647800" y="2892960"/>
            <a:chExt cx="62280" cy="137520"/>
          </a:xfrm>
        </p:grpSpPr>
        <p:sp>
          <p:nvSpPr>
            <p:cNvPr id="623" name="CustomShape 107"/>
            <p:cNvSpPr/>
            <p:nvPr/>
          </p:nvSpPr>
          <p:spPr>
            <a:xfrm>
              <a:off x="2679120" y="2917080"/>
              <a:ext cx="30960" cy="113400"/>
            </a:xfrm>
            <a:custGeom>
              <a:avLst/>
              <a:gdLst/>
              <a:ahLst/>
              <a:cxnLst/>
              <a:rect l="l" t="t" r="r" b="b"/>
              <a:pathLst>
                <a:path w="947" h="344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" name="CustomShape 108"/>
            <p:cNvSpPr/>
            <p:nvPr/>
          </p:nvSpPr>
          <p:spPr>
            <a:xfrm>
              <a:off x="2647800" y="2892960"/>
              <a:ext cx="22320" cy="82440"/>
            </a:xfrm>
            <a:custGeom>
              <a:avLst/>
              <a:gdLst/>
              <a:ahLst/>
              <a:cxnLst/>
              <a:rect l="l" t="t" r="r" b="b"/>
              <a:pathLst>
                <a:path w="685" h="2499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25" name="Group 109"/>
          <p:cNvGrpSpPr/>
          <p:nvPr/>
        </p:nvGrpSpPr>
        <p:grpSpPr>
          <a:xfrm>
            <a:off x="2248560" y="2591280"/>
            <a:ext cx="134280" cy="99000"/>
            <a:chOff x="2248560" y="2591280"/>
            <a:chExt cx="134280" cy="99000"/>
          </a:xfrm>
        </p:grpSpPr>
        <p:sp>
          <p:nvSpPr>
            <p:cNvPr id="626" name="CustomShape 110"/>
            <p:cNvSpPr/>
            <p:nvPr/>
          </p:nvSpPr>
          <p:spPr>
            <a:xfrm>
              <a:off x="2248560" y="2591280"/>
              <a:ext cx="84960" cy="99000"/>
            </a:xfrm>
            <a:custGeom>
              <a:avLst/>
              <a:gdLst/>
              <a:ahLst/>
              <a:cxnLst/>
              <a:rect l="l" t="t" r="r" b="b"/>
              <a:pathLst>
                <a:path w="2578" h="3003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" name="CustomShape 111"/>
            <p:cNvSpPr/>
            <p:nvPr/>
          </p:nvSpPr>
          <p:spPr>
            <a:xfrm>
              <a:off x="2320560" y="2614680"/>
              <a:ext cx="62280" cy="58320"/>
            </a:xfrm>
            <a:custGeom>
              <a:avLst/>
              <a:gdLst/>
              <a:ahLst/>
              <a:cxnLst/>
              <a:rect l="l" t="t" r="r" b="b"/>
              <a:pathLst>
                <a:path w="1898" h="1773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28" name="Group 112"/>
          <p:cNvGrpSpPr/>
          <p:nvPr/>
        </p:nvGrpSpPr>
        <p:grpSpPr>
          <a:xfrm>
            <a:off x="319680" y="3143520"/>
            <a:ext cx="638640" cy="1054440"/>
            <a:chOff x="319680" y="3143520"/>
            <a:chExt cx="638640" cy="1054440"/>
          </a:xfrm>
        </p:grpSpPr>
        <p:sp>
          <p:nvSpPr>
            <p:cNvPr id="629" name="CustomShape 113"/>
            <p:cNvSpPr/>
            <p:nvPr/>
          </p:nvSpPr>
          <p:spPr>
            <a:xfrm>
              <a:off x="319680" y="3143520"/>
              <a:ext cx="638640" cy="1022040"/>
            </a:xfrm>
            <a:custGeom>
              <a:avLst/>
              <a:gdLst/>
              <a:ahLst/>
              <a:cxnLst/>
              <a:rect l="l" t="t" r="r" b="b"/>
              <a:pathLst>
                <a:path w="19309" h="3090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" name="CustomShape 114"/>
            <p:cNvSpPr/>
            <p:nvPr/>
          </p:nvSpPr>
          <p:spPr>
            <a:xfrm>
              <a:off x="535680" y="3355560"/>
              <a:ext cx="302400" cy="469080"/>
            </a:xfrm>
            <a:custGeom>
              <a:avLst/>
              <a:gdLst/>
              <a:ahLst/>
              <a:cxnLst/>
              <a:rect l="l" t="t" r="r" b="b"/>
              <a:pathLst>
                <a:path w="9153" h="14185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" name="CustomShape 115"/>
            <p:cNvSpPr/>
            <p:nvPr/>
          </p:nvSpPr>
          <p:spPr>
            <a:xfrm>
              <a:off x="692280" y="4059360"/>
              <a:ext cx="96120" cy="96120"/>
            </a:xfrm>
            <a:custGeom>
              <a:avLst/>
              <a:gdLst/>
              <a:ahLst/>
              <a:cxnLst/>
              <a:rect l="l" t="t" r="r" b="b"/>
              <a:pathLst>
                <a:path w="2911" h="292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" name="CustomShape 116"/>
            <p:cNvSpPr/>
            <p:nvPr/>
          </p:nvSpPr>
          <p:spPr>
            <a:xfrm>
              <a:off x="692640" y="4142160"/>
              <a:ext cx="89280" cy="55800"/>
            </a:xfrm>
            <a:custGeom>
              <a:avLst/>
              <a:gdLst/>
              <a:ahLst/>
              <a:cxnLst/>
              <a:rect l="l" t="t" r="r" b="b"/>
              <a:pathLst>
                <a:path w="2704" h="1695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33" name="Group 117"/>
          <p:cNvGrpSpPr/>
          <p:nvPr/>
        </p:nvGrpSpPr>
        <p:grpSpPr>
          <a:xfrm>
            <a:off x="1344240" y="3702240"/>
            <a:ext cx="388080" cy="497160"/>
            <a:chOff x="1344240" y="3702240"/>
            <a:chExt cx="388080" cy="497160"/>
          </a:xfrm>
        </p:grpSpPr>
        <p:sp>
          <p:nvSpPr>
            <p:cNvPr id="634" name="CustomShape 118"/>
            <p:cNvSpPr/>
            <p:nvPr/>
          </p:nvSpPr>
          <p:spPr>
            <a:xfrm>
              <a:off x="1344240" y="3702240"/>
              <a:ext cx="388080" cy="424080"/>
            </a:xfrm>
            <a:custGeom>
              <a:avLst/>
              <a:gdLst/>
              <a:ahLst/>
              <a:cxnLst/>
              <a:rect l="l" t="t" r="r" b="b"/>
              <a:pathLst>
                <a:path w="11735" h="12825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" name="CustomShape 119"/>
            <p:cNvSpPr/>
            <p:nvPr/>
          </p:nvSpPr>
          <p:spPr>
            <a:xfrm>
              <a:off x="1495080" y="4110480"/>
              <a:ext cx="97920" cy="66240"/>
            </a:xfrm>
            <a:custGeom>
              <a:avLst/>
              <a:gdLst/>
              <a:ahLst/>
              <a:cxnLst/>
              <a:rect l="l" t="t" r="r" b="b"/>
              <a:pathLst>
                <a:path w="2975" h="2011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" name="CustomShape 120"/>
            <p:cNvSpPr/>
            <p:nvPr/>
          </p:nvSpPr>
          <p:spPr>
            <a:xfrm>
              <a:off x="1556640" y="4135680"/>
              <a:ext cx="72720" cy="63720"/>
            </a:xfrm>
            <a:custGeom>
              <a:avLst/>
              <a:gdLst/>
              <a:ahLst/>
              <a:cxnLst/>
              <a:rect l="l" t="t" r="r" b="b"/>
              <a:pathLst>
                <a:path w="2204" h="194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37" name="Group 121"/>
          <p:cNvGrpSpPr/>
          <p:nvPr/>
        </p:nvGrpSpPr>
        <p:grpSpPr>
          <a:xfrm>
            <a:off x="4320" y="4500360"/>
            <a:ext cx="1550520" cy="1347480"/>
            <a:chOff x="4320" y="4500360"/>
            <a:chExt cx="1550520" cy="1347480"/>
          </a:xfrm>
        </p:grpSpPr>
        <p:grpSp>
          <p:nvGrpSpPr>
            <p:cNvPr id="638" name="Group 122"/>
            <p:cNvGrpSpPr/>
            <p:nvPr/>
          </p:nvGrpSpPr>
          <p:grpSpPr>
            <a:xfrm>
              <a:off x="4320" y="4500360"/>
              <a:ext cx="1506960" cy="1347480"/>
              <a:chOff x="4320" y="4500360"/>
              <a:chExt cx="1506960" cy="1347480"/>
            </a:xfrm>
          </p:grpSpPr>
          <p:sp>
            <p:nvSpPr>
              <p:cNvPr id="639" name="CustomShape 123"/>
              <p:cNvSpPr/>
              <p:nvPr/>
            </p:nvSpPr>
            <p:spPr>
              <a:xfrm>
                <a:off x="4320" y="4500360"/>
                <a:ext cx="1506960" cy="1347480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0" name="CustomShape 124"/>
              <p:cNvSpPr/>
              <p:nvPr/>
            </p:nvSpPr>
            <p:spPr>
              <a:xfrm>
                <a:off x="455040" y="5262840"/>
                <a:ext cx="305280" cy="213840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1" name="CustomShape 125"/>
              <p:cNvSpPr/>
              <p:nvPr/>
            </p:nvSpPr>
            <p:spPr>
              <a:xfrm>
                <a:off x="384120" y="5156640"/>
                <a:ext cx="306720" cy="222840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2" name="CustomShape 126"/>
              <p:cNvSpPr/>
              <p:nvPr/>
            </p:nvSpPr>
            <p:spPr>
              <a:xfrm>
                <a:off x="324000" y="5058360"/>
                <a:ext cx="286920" cy="225720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3" name="CustomShape 127"/>
              <p:cNvSpPr/>
              <p:nvPr/>
            </p:nvSpPr>
            <p:spPr>
              <a:xfrm>
                <a:off x="251280" y="4971960"/>
                <a:ext cx="284040" cy="227160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4" name="CustomShape 128"/>
              <p:cNvSpPr/>
              <p:nvPr/>
            </p:nvSpPr>
            <p:spPr>
              <a:xfrm>
                <a:off x="157320" y="4893120"/>
                <a:ext cx="328680" cy="20628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5" name="CustomShape 129"/>
              <p:cNvSpPr/>
              <p:nvPr/>
            </p:nvSpPr>
            <p:spPr>
              <a:xfrm>
                <a:off x="856800" y="4962600"/>
                <a:ext cx="303840" cy="210240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6" name="CustomShape 130"/>
              <p:cNvSpPr/>
              <p:nvPr/>
            </p:nvSpPr>
            <p:spPr>
              <a:xfrm>
                <a:off x="797760" y="4865400"/>
                <a:ext cx="315000" cy="23580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7" name="CustomShape 131"/>
              <p:cNvSpPr/>
              <p:nvPr/>
            </p:nvSpPr>
            <p:spPr>
              <a:xfrm>
                <a:off x="732600" y="4757040"/>
                <a:ext cx="308880" cy="242640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8" name="CustomShape 132"/>
              <p:cNvSpPr/>
              <p:nvPr/>
            </p:nvSpPr>
            <p:spPr>
              <a:xfrm>
                <a:off x="647280" y="4663800"/>
                <a:ext cx="319320" cy="244440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" name="CustomShape 133"/>
              <p:cNvSpPr/>
              <p:nvPr/>
            </p:nvSpPr>
            <p:spPr>
              <a:xfrm>
                <a:off x="585360" y="4583160"/>
                <a:ext cx="320040" cy="25128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50" name="CustomShape 134"/>
            <p:cNvSpPr/>
            <p:nvPr/>
          </p:nvSpPr>
          <p:spPr>
            <a:xfrm>
              <a:off x="1364760" y="5136120"/>
              <a:ext cx="118800" cy="46080"/>
            </a:xfrm>
            <a:custGeom>
              <a:avLst/>
              <a:gdLst/>
              <a:ahLst/>
              <a:cxnLst/>
              <a:rect l="l" t="t" r="r" b="b"/>
              <a:pathLst>
                <a:path w="3601" h="1399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1" name="CustomShape 135"/>
            <p:cNvSpPr/>
            <p:nvPr/>
          </p:nvSpPr>
          <p:spPr>
            <a:xfrm>
              <a:off x="1437480" y="5176440"/>
              <a:ext cx="117360" cy="27360"/>
            </a:xfrm>
            <a:custGeom>
              <a:avLst/>
              <a:gdLst/>
              <a:ahLst/>
              <a:cxnLst/>
              <a:rect l="l" t="t" r="r" b="b"/>
              <a:pathLst>
                <a:path w="3561" h="834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52" name="Group 136"/>
          <p:cNvGrpSpPr/>
          <p:nvPr/>
        </p:nvGrpSpPr>
        <p:grpSpPr>
          <a:xfrm>
            <a:off x="1664280" y="4088520"/>
            <a:ext cx="1037160" cy="940680"/>
            <a:chOff x="1664280" y="4088520"/>
            <a:chExt cx="1037160" cy="940680"/>
          </a:xfrm>
        </p:grpSpPr>
        <p:grpSp>
          <p:nvGrpSpPr>
            <p:cNvPr id="653" name="Group 137"/>
            <p:cNvGrpSpPr/>
            <p:nvPr/>
          </p:nvGrpSpPr>
          <p:grpSpPr>
            <a:xfrm>
              <a:off x="1664280" y="4088520"/>
              <a:ext cx="1037160" cy="832320"/>
              <a:chOff x="1664280" y="4088520"/>
              <a:chExt cx="1037160" cy="832320"/>
            </a:xfrm>
          </p:grpSpPr>
          <p:sp>
            <p:nvSpPr>
              <p:cNvPr id="654" name="CustomShape 138"/>
              <p:cNvSpPr/>
              <p:nvPr/>
            </p:nvSpPr>
            <p:spPr>
              <a:xfrm>
                <a:off x="2035800" y="4196880"/>
                <a:ext cx="429480" cy="216720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5" name="CustomShape 139"/>
              <p:cNvSpPr/>
              <p:nvPr/>
            </p:nvSpPr>
            <p:spPr>
              <a:xfrm>
                <a:off x="1664280" y="4088520"/>
                <a:ext cx="1037160" cy="832320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6" name="CustomShape 140"/>
              <p:cNvSpPr/>
              <p:nvPr/>
            </p:nvSpPr>
            <p:spPr>
              <a:xfrm>
                <a:off x="2025720" y="4188240"/>
                <a:ext cx="454320" cy="24948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7" name="CustomShape 141"/>
              <p:cNvSpPr/>
              <p:nvPr/>
            </p:nvSpPr>
            <p:spPr>
              <a:xfrm>
                <a:off x="1739880" y="4716360"/>
                <a:ext cx="460800" cy="159480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8" name="CustomShape 142"/>
              <p:cNvSpPr/>
              <p:nvPr/>
            </p:nvSpPr>
            <p:spPr>
              <a:xfrm>
                <a:off x="1770840" y="4676400"/>
                <a:ext cx="280080" cy="110160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9" name="CustomShape 143"/>
              <p:cNvSpPr/>
              <p:nvPr/>
            </p:nvSpPr>
            <p:spPr>
              <a:xfrm>
                <a:off x="1770480" y="4633200"/>
                <a:ext cx="435240" cy="158760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0" name="CustomShape 144"/>
              <p:cNvSpPr/>
              <p:nvPr/>
            </p:nvSpPr>
            <p:spPr>
              <a:xfrm>
                <a:off x="1843200" y="4600080"/>
                <a:ext cx="271800" cy="11952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61" name="Group 145"/>
            <p:cNvGrpSpPr/>
            <p:nvPr/>
          </p:nvGrpSpPr>
          <p:grpSpPr>
            <a:xfrm>
              <a:off x="2242440" y="4930560"/>
              <a:ext cx="155520" cy="98640"/>
              <a:chOff x="2242440" y="4930560"/>
              <a:chExt cx="155520" cy="98640"/>
            </a:xfrm>
          </p:grpSpPr>
          <p:sp>
            <p:nvSpPr>
              <p:cNvPr id="662" name="CustomShape 146"/>
              <p:cNvSpPr/>
              <p:nvPr/>
            </p:nvSpPr>
            <p:spPr>
              <a:xfrm>
                <a:off x="2242440" y="4930560"/>
                <a:ext cx="83520" cy="58320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3" name="CustomShape 147"/>
              <p:cNvSpPr/>
              <p:nvPr/>
            </p:nvSpPr>
            <p:spPr>
              <a:xfrm>
                <a:off x="2304720" y="4969440"/>
                <a:ext cx="9324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664" name="Group 148"/>
          <p:cNvGrpSpPr/>
          <p:nvPr/>
        </p:nvGrpSpPr>
        <p:grpSpPr>
          <a:xfrm>
            <a:off x="2661480" y="4759560"/>
            <a:ext cx="636120" cy="613440"/>
            <a:chOff x="2661480" y="4759560"/>
            <a:chExt cx="636120" cy="613440"/>
          </a:xfrm>
        </p:grpSpPr>
        <p:sp>
          <p:nvSpPr>
            <p:cNvPr id="665" name="CustomShape 149"/>
            <p:cNvSpPr/>
            <p:nvPr/>
          </p:nvSpPr>
          <p:spPr>
            <a:xfrm>
              <a:off x="2661480" y="4759560"/>
              <a:ext cx="526320" cy="606600"/>
            </a:xfrm>
            <a:custGeom>
              <a:avLst/>
              <a:gdLst/>
              <a:ahLst/>
              <a:cxnLst/>
              <a:rect l="l" t="t" r="r" b="b"/>
              <a:pathLst>
                <a:path w="15913" h="1834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" name="CustomShape 150"/>
            <p:cNvSpPr/>
            <p:nvPr/>
          </p:nvSpPr>
          <p:spPr>
            <a:xfrm>
              <a:off x="3141000" y="5288760"/>
              <a:ext cx="73800" cy="84240"/>
            </a:xfrm>
            <a:custGeom>
              <a:avLst/>
              <a:gdLst/>
              <a:ahLst/>
              <a:cxnLst/>
              <a:rect l="l" t="t" r="r" b="b"/>
              <a:pathLst>
                <a:path w="2242" h="2558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" name="CustomShape 151"/>
            <p:cNvSpPr/>
            <p:nvPr/>
          </p:nvSpPr>
          <p:spPr>
            <a:xfrm>
              <a:off x="3220920" y="5295240"/>
              <a:ext cx="76680" cy="76680"/>
            </a:xfrm>
            <a:custGeom>
              <a:avLst/>
              <a:gdLst/>
              <a:ahLst/>
              <a:cxnLst/>
              <a:rect l="l" t="t" r="r" b="b"/>
              <a:pathLst>
                <a:path w="2330" h="2326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68" name="Group 152"/>
          <p:cNvGrpSpPr/>
          <p:nvPr/>
        </p:nvGrpSpPr>
        <p:grpSpPr>
          <a:xfrm>
            <a:off x="3260880" y="4155120"/>
            <a:ext cx="1065240" cy="1051200"/>
            <a:chOff x="3260880" y="4155120"/>
            <a:chExt cx="1065240" cy="1051200"/>
          </a:xfrm>
        </p:grpSpPr>
        <p:grpSp>
          <p:nvGrpSpPr>
            <p:cNvPr id="669" name="Group 153"/>
            <p:cNvGrpSpPr/>
            <p:nvPr/>
          </p:nvGrpSpPr>
          <p:grpSpPr>
            <a:xfrm>
              <a:off x="3260880" y="4155120"/>
              <a:ext cx="1065240" cy="1051200"/>
              <a:chOff x="3260880" y="4155120"/>
              <a:chExt cx="1065240" cy="1051200"/>
            </a:xfrm>
          </p:grpSpPr>
          <p:sp>
            <p:nvSpPr>
              <p:cNvPr id="670" name="CustomShape 154"/>
              <p:cNvSpPr/>
              <p:nvPr/>
            </p:nvSpPr>
            <p:spPr>
              <a:xfrm>
                <a:off x="3260880" y="4155120"/>
                <a:ext cx="1065240" cy="105120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1" name="CustomShape 155"/>
              <p:cNvSpPr/>
              <p:nvPr/>
            </p:nvSpPr>
            <p:spPr>
              <a:xfrm>
                <a:off x="3412800" y="4384440"/>
                <a:ext cx="249840" cy="24228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2" name="CustomShape 156"/>
              <p:cNvSpPr/>
              <p:nvPr/>
            </p:nvSpPr>
            <p:spPr>
              <a:xfrm>
                <a:off x="3510000" y="4365000"/>
                <a:ext cx="412560" cy="343800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" name="CustomShape 157"/>
              <p:cNvSpPr/>
              <p:nvPr/>
            </p:nvSpPr>
            <p:spPr>
              <a:xfrm>
                <a:off x="3598560" y="4439880"/>
                <a:ext cx="398160" cy="360720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" name="CustomShape 158"/>
              <p:cNvSpPr/>
              <p:nvPr/>
            </p:nvSpPr>
            <p:spPr>
              <a:xfrm>
                <a:off x="3701160" y="4530600"/>
                <a:ext cx="379080" cy="352440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5" name="CustomShape 159"/>
              <p:cNvSpPr/>
              <p:nvPr/>
            </p:nvSpPr>
            <p:spPr>
              <a:xfrm>
                <a:off x="3803400" y="4626000"/>
                <a:ext cx="361440" cy="34488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76" name="CustomShape 160"/>
            <p:cNvSpPr/>
            <p:nvPr/>
          </p:nvSpPr>
          <p:spPr>
            <a:xfrm>
              <a:off x="3992760" y="4206600"/>
              <a:ext cx="70560" cy="81360"/>
            </a:xfrm>
            <a:custGeom>
              <a:avLst/>
              <a:gdLst/>
              <a:ahLst/>
              <a:cxnLst/>
              <a:rect l="l" t="t" r="r" b="b"/>
              <a:pathLst>
                <a:path w="2144" h="2465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" name="CustomShape 161"/>
            <p:cNvSpPr/>
            <p:nvPr/>
          </p:nvSpPr>
          <p:spPr>
            <a:xfrm>
              <a:off x="4071960" y="4230360"/>
              <a:ext cx="60480" cy="66600"/>
            </a:xfrm>
            <a:custGeom>
              <a:avLst/>
              <a:gdLst/>
              <a:ahLst/>
              <a:cxnLst/>
              <a:rect l="l" t="t" r="r" b="b"/>
              <a:pathLst>
                <a:path w="1840" h="2023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78" name="Group 162"/>
          <p:cNvGrpSpPr/>
          <p:nvPr/>
        </p:nvGrpSpPr>
        <p:grpSpPr>
          <a:xfrm>
            <a:off x="4755960" y="3831480"/>
            <a:ext cx="142200" cy="68760"/>
            <a:chOff x="4755960" y="3831480"/>
            <a:chExt cx="142200" cy="68760"/>
          </a:xfrm>
        </p:grpSpPr>
        <p:sp>
          <p:nvSpPr>
            <p:cNvPr id="679" name="CustomShape 163"/>
            <p:cNvSpPr/>
            <p:nvPr/>
          </p:nvSpPr>
          <p:spPr>
            <a:xfrm>
              <a:off x="4755960" y="3831480"/>
              <a:ext cx="118440" cy="28440"/>
            </a:xfrm>
            <a:custGeom>
              <a:avLst/>
              <a:gdLst/>
              <a:ahLst/>
              <a:cxnLst/>
              <a:rect l="l" t="t" r="r" b="b"/>
              <a:pathLst>
                <a:path w="3590" h="874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CustomShape 164"/>
            <p:cNvSpPr/>
            <p:nvPr/>
          </p:nvSpPr>
          <p:spPr>
            <a:xfrm>
              <a:off x="4802040" y="3872160"/>
              <a:ext cx="96120" cy="28080"/>
            </a:xfrm>
            <a:custGeom>
              <a:avLst/>
              <a:gdLst/>
              <a:ahLst/>
              <a:cxnLst/>
              <a:rect l="l" t="t" r="r" b="b"/>
              <a:pathLst>
                <a:path w="2916" h="861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1" name="Group 165"/>
          <p:cNvGrpSpPr/>
          <p:nvPr/>
        </p:nvGrpSpPr>
        <p:grpSpPr>
          <a:xfrm>
            <a:off x="4349880" y="4802040"/>
            <a:ext cx="591120" cy="707400"/>
            <a:chOff x="4349880" y="4802040"/>
            <a:chExt cx="591120" cy="707400"/>
          </a:xfrm>
        </p:grpSpPr>
        <p:sp>
          <p:nvSpPr>
            <p:cNvPr id="682" name="CustomShape 166"/>
            <p:cNvSpPr/>
            <p:nvPr/>
          </p:nvSpPr>
          <p:spPr>
            <a:xfrm>
              <a:off x="4349880" y="4903560"/>
              <a:ext cx="591120" cy="605880"/>
            </a:xfrm>
            <a:custGeom>
              <a:avLst/>
              <a:gdLst/>
              <a:ahLst/>
              <a:cxnLst/>
              <a:rect l="l" t="t" r="r" b="b"/>
              <a:pathLst>
                <a:path w="17874" h="18324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CustomShape 167"/>
            <p:cNvSpPr/>
            <p:nvPr/>
          </p:nvSpPr>
          <p:spPr>
            <a:xfrm>
              <a:off x="4533840" y="4859280"/>
              <a:ext cx="92160" cy="57240"/>
            </a:xfrm>
            <a:custGeom>
              <a:avLst/>
              <a:gdLst/>
              <a:ahLst/>
              <a:cxnLst/>
              <a:rect l="l" t="t" r="r" b="b"/>
              <a:pathLst>
                <a:path w="2799" h="1737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CustomShape 168"/>
            <p:cNvSpPr/>
            <p:nvPr/>
          </p:nvSpPr>
          <p:spPr>
            <a:xfrm>
              <a:off x="4548240" y="4802040"/>
              <a:ext cx="94320" cy="51480"/>
            </a:xfrm>
            <a:custGeom>
              <a:avLst/>
              <a:gdLst/>
              <a:ahLst/>
              <a:cxnLst/>
              <a:rect l="l" t="t" r="r" b="b"/>
              <a:pathLst>
                <a:path w="2864" h="1566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5" name="Group 169"/>
          <p:cNvGrpSpPr/>
          <p:nvPr/>
        </p:nvGrpSpPr>
        <p:grpSpPr>
          <a:xfrm>
            <a:off x="5631120" y="5096520"/>
            <a:ext cx="147240" cy="102240"/>
            <a:chOff x="5631120" y="5096520"/>
            <a:chExt cx="147240" cy="102240"/>
          </a:xfrm>
        </p:grpSpPr>
        <p:sp>
          <p:nvSpPr>
            <p:cNvPr id="686" name="CustomShape 170"/>
            <p:cNvSpPr/>
            <p:nvPr/>
          </p:nvSpPr>
          <p:spPr>
            <a:xfrm>
              <a:off x="5631120" y="5128920"/>
              <a:ext cx="85680" cy="59760"/>
            </a:xfrm>
            <a:custGeom>
              <a:avLst/>
              <a:gdLst/>
              <a:ahLst/>
              <a:cxnLst/>
              <a:rect l="l" t="t" r="r" b="b"/>
              <a:pathLst>
                <a:path w="2604" h="1819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" name="CustomShape 171"/>
            <p:cNvSpPr/>
            <p:nvPr/>
          </p:nvSpPr>
          <p:spPr>
            <a:xfrm>
              <a:off x="5696280" y="5096520"/>
              <a:ext cx="82080" cy="102240"/>
            </a:xfrm>
            <a:custGeom>
              <a:avLst/>
              <a:gdLst/>
              <a:ahLst/>
              <a:cxnLst/>
              <a:rect l="l" t="t" r="r" b="b"/>
              <a:pathLst>
                <a:path w="2491" h="3097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8" name="Group 172"/>
          <p:cNvGrpSpPr/>
          <p:nvPr/>
        </p:nvGrpSpPr>
        <p:grpSpPr>
          <a:xfrm>
            <a:off x="5587560" y="3976200"/>
            <a:ext cx="519120" cy="629280"/>
            <a:chOff x="5587560" y="3976200"/>
            <a:chExt cx="519120" cy="629280"/>
          </a:xfrm>
        </p:grpSpPr>
        <p:sp>
          <p:nvSpPr>
            <p:cNvPr id="689" name="CustomShape 173"/>
            <p:cNvSpPr/>
            <p:nvPr/>
          </p:nvSpPr>
          <p:spPr>
            <a:xfrm>
              <a:off x="5587560" y="3976200"/>
              <a:ext cx="374400" cy="629280"/>
            </a:xfrm>
            <a:custGeom>
              <a:avLst/>
              <a:gdLst/>
              <a:ahLst/>
              <a:cxnLst/>
              <a:rect l="l" t="t" r="r" b="b"/>
              <a:pathLst>
                <a:path w="11327" h="19026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" name="CustomShape 174"/>
            <p:cNvSpPr/>
            <p:nvPr/>
          </p:nvSpPr>
          <p:spPr>
            <a:xfrm>
              <a:off x="5989680" y="4164480"/>
              <a:ext cx="47520" cy="85320"/>
            </a:xfrm>
            <a:custGeom>
              <a:avLst/>
              <a:gdLst/>
              <a:ahLst/>
              <a:cxnLst/>
              <a:rect l="l" t="t" r="r" b="b"/>
              <a:pathLst>
                <a:path w="1452" h="2585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" name="CustomShape 175"/>
            <p:cNvSpPr/>
            <p:nvPr/>
          </p:nvSpPr>
          <p:spPr>
            <a:xfrm>
              <a:off x="6052320" y="4181400"/>
              <a:ext cx="54360" cy="92520"/>
            </a:xfrm>
            <a:custGeom>
              <a:avLst/>
              <a:gdLst/>
              <a:ahLst/>
              <a:cxnLst/>
              <a:rect l="l" t="t" r="r" b="b"/>
              <a:pathLst>
                <a:path w="1658" h="2807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2" name="Group 176"/>
          <p:cNvGrpSpPr/>
          <p:nvPr/>
        </p:nvGrpSpPr>
        <p:grpSpPr>
          <a:xfrm>
            <a:off x="6416280" y="3473640"/>
            <a:ext cx="72360" cy="114480"/>
            <a:chOff x="6416280" y="3473640"/>
            <a:chExt cx="72360" cy="114480"/>
          </a:xfrm>
        </p:grpSpPr>
        <p:sp>
          <p:nvSpPr>
            <p:cNvPr id="693" name="CustomShape 177"/>
            <p:cNvSpPr/>
            <p:nvPr/>
          </p:nvSpPr>
          <p:spPr>
            <a:xfrm>
              <a:off x="6416280" y="3473640"/>
              <a:ext cx="23400" cy="114480"/>
            </a:xfrm>
            <a:custGeom>
              <a:avLst/>
              <a:gdLst/>
              <a:ahLst/>
              <a:cxnLst/>
              <a:rect l="l" t="t" r="r" b="b"/>
              <a:pathLst>
                <a:path w="720" h="3465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" name="CustomShape 178"/>
            <p:cNvSpPr/>
            <p:nvPr/>
          </p:nvSpPr>
          <p:spPr>
            <a:xfrm>
              <a:off x="6450480" y="3497040"/>
              <a:ext cx="38160" cy="67320"/>
            </a:xfrm>
            <a:custGeom>
              <a:avLst/>
              <a:gdLst/>
              <a:ahLst/>
              <a:cxnLst/>
              <a:rect l="l" t="t" r="r" b="b"/>
              <a:pathLst>
                <a:path w="1167" h="2044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5" name="Group 179"/>
          <p:cNvGrpSpPr/>
          <p:nvPr/>
        </p:nvGrpSpPr>
        <p:grpSpPr>
          <a:xfrm>
            <a:off x="6151680" y="3887280"/>
            <a:ext cx="1008720" cy="1313640"/>
            <a:chOff x="6151680" y="3887280"/>
            <a:chExt cx="1008720" cy="1313640"/>
          </a:xfrm>
        </p:grpSpPr>
        <p:grpSp>
          <p:nvGrpSpPr>
            <p:cNvPr id="696" name="Group 180"/>
            <p:cNvGrpSpPr/>
            <p:nvPr/>
          </p:nvGrpSpPr>
          <p:grpSpPr>
            <a:xfrm>
              <a:off x="6151680" y="3887280"/>
              <a:ext cx="1008720" cy="1235160"/>
              <a:chOff x="6151680" y="3887280"/>
              <a:chExt cx="1008720" cy="1235160"/>
            </a:xfrm>
          </p:grpSpPr>
          <p:sp>
            <p:nvSpPr>
              <p:cNvPr id="697" name="CustomShape 181"/>
              <p:cNvSpPr/>
              <p:nvPr/>
            </p:nvSpPr>
            <p:spPr>
              <a:xfrm>
                <a:off x="6269040" y="4617000"/>
                <a:ext cx="768600" cy="427320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8" name="CustomShape 182"/>
              <p:cNvSpPr/>
              <p:nvPr/>
            </p:nvSpPr>
            <p:spPr>
              <a:xfrm>
                <a:off x="6842160" y="4194000"/>
                <a:ext cx="185040" cy="9648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9" name="CustomShape 183"/>
              <p:cNvSpPr/>
              <p:nvPr/>
            </p:nvSpPr>
            <p:spPr>
              <a:xfrm>
                <a:off x="6151680" y="4124160"/>
                <a:ext cx="1008720" cy="998280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0" name="CustomShape 184"/>
              <p:cNvSpPr/>
              <p:nvPr/>
            </p:nvSpPr>
            <p:spPr>
              <a:xfrm>
                <a:off x="6248880" y="4604400"/>
                <a:ext cx="799560" cy="458280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1" name="CustomShape 185"/>
              <p:cNvSpPr/>
              <p:nvPr/>
            </p:nvSpPr>
            <p:spPr>
              <a:xfrm>
                <a:off x="6738840" y="4680000"/>
                <a:ext cx="94320" cy="83880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2" name="CustomShape 186"/>
              <p:cNvSpPr/>
              <p:nvPr/>
            </p:nvSpPr>
            <p:spPr>
              <a:xfrm>
                <a:off x="6721920" y="4540680"/>
                <a:ext cx="93600" cy="77760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3" name="CustomShape 187"/>
              <p:cNvSpPr/>
              <p:nvPr/>
            </p:nvSpPr>
            <p:spPr>
              <a:xfrm>
                <a:off x="6838200" y="4387320"/>
                <a:ext cx="70200" cy="6696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4" name="CustomShape 188"/>
              <p:cNvSpPr/>
              <p:nvPr/>
            </p:nvSpPr>
            <p:spPr>
              <a:xfrm>
                <a:off x="7021800" y="4067640"/>
                <a:ext cx="85320" cy="77760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5" name="CustomShape 189"/>
              <p:cNvSpPr/>
              <p:nvPr/>
            </p:nvSpPr>
            <p:spPr>
              <a:xfrm>
                <a:off x="6945840" y="3887280"/>
                <a:ext cx="132480" cy="12564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06" name="Group 190"/>
            <p:cNvGrpSpPr/>
            <p:nvPr/>
          </p:nvGrpSpPr>
          <p:grpSpPr>
            <a:xfrm>
              <a:off x="6648480" y="5156280"/>
              <a:ext cx="174240" cy="44640"/>
              <a:chOff x="6648480" y="5156280"/>
              <a:chExt cx="174240" cy="44640"/>
            </a:xfrm>
          </p:grpSpPr>
          <p:sp>
            <p:nvSpPr>
              <p:cNvPr id="707" name="CustomShape 191"/>
              <p:cNvSpPr/>
              <p:nvPr/>
            </p:nvSpPr>
            <p:spPr>
              <a:xfrm>
                <a:off x="6648480" y="5156640"/>
                <a:ext cx="117360" cy="4428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8" name="CustomShape 192"/>
              <p:cNvSpPr/>
              <p:nvPr/>
            </p:nvSpPr>
            <p:spPr>
              <a:xfrm>
                <a:off x="6713280" y="5156280"/>
                <a:ext cx="109440" cy="37080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709" name="Group 193"/>
          <p:cNvGrpSpPr/>
          <p:nvPr/>
        </p:nvGrpSpPr>
        <p:grpSpPr>
          <a:xfrm>
            <a:off x="5751720" y="213840"/>
            <a:ext cx="1479600" cy="1386360"/>
            <a:chOff x="5751720" y="213840"/>
            <a:chExt cx="1479600" cy="1386360"/>
          </a:xfrm>
        </p:grpSpPr>
        <p:grpSp>
          <p:nvGrpSpPr>
            <p:cNvPr id="710" name="Group 194"/>
            <p:cNvGrpSpPr/>
            <p:nvPr/>
          </p:nvGrpSpPr>
          <p:grpSpPr>
            <a:xfrm>
              <a:off x="5751720" y="213840"/>
              <a:ext cx="1479600" cy="1386360"/>
              <a:chOff x="5751720" y="213840"/>
              <a:chExt cx="1479600" cy="1386360"/>
            </a:xfrm>
          </p:grpSpPr>
          <p:sp>
            <p:nvSpPr>
              <p:cNvPr id="711" name="CustomShape 195"/>
              <p:cNvSpPr/>
              <p:nvPr/>
            </p:nvSpPr>
            <p:spPr>
              <a:xfrm>
                <a:off x="5751720" y="213840"/>
                <a:ext cx="1479600" cy="1386360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2" name="CustomShape 196"/>
              <p:cNvSpPr/>
              <p:nvPr/>
            </p:nvSpPr>
            <p:spPr>
              <a:xfrm>
                <a:off x="6085080" y="757800"/>
                <a:ext cx="306360" cy="212400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" name="CustomShape 197"/>
              <p:cNvSpPr/>
              <p:nvPr/>
            </p:nvSpPr>
            <p:spPr>
              <a:xfrm>
                <a:off x="6151320" y="657360"/>
                <a:ext cx="31536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" name="CustomShape 198"/>
              <p:cNvSpPr/>
              <p:nvPr/>
            </p:nvSpPr>
            <p:spPr>
              <a:xfrm>
                <a:off x="6219000" y="567000"/>
                <a:ext cx="312120" cy="191160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" name="CustomShape 199"/>
              <p:cNvSpPr/>
              <p:nvPr/>
            </p:nvSpPr>
            <p:spPr>
              <a:xfrm>
                <a:off x="6273360" y="468720"/>
                <a:ext cx="30996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6" name="CustomShape 200"/>
              <p:cNvSpPr/>
              <p:nvPr/>
            </p:nvSpPr>
            <p:spPr>
              <a:xfrm>
                <a:off x="6333480" y="345960"/>
                <a:ext cx="307080" cy="23652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7" name="CustomShape 201"/>
              <p:cNvSpPr/>
              <p:nvPr/>
            </p:nvSpPr>
            <p:spPr>
              <a:xfrm>
                <a:off x="6511320" y="1026720"/>
                <a:ext cx="302040" cy="211680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8" name="CustomShape 202"/>
              <p:cNvSpPr/>
              <p:nvPr/>
            </p:nvSpPr>
            <p:spPr>
              <a:xfrm>
                <a:off x="6557040" y="945360"/>
                <a:ext cx="329760" cy="214200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9" name="CustomShape 203"/>
              <p:cNvSpPr/>
              <p:nvPr/>
            </p:nvSpPr>
            <p:spPr>
              <a:xfrm>
                <a:off x="6627960" y="845640"/>
                <a:ext cx="335160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0" name="CustomShape 204"/>
              <p:cNvSpPr/>
              <p:nvPr/>
            </p:nvSpPr>
            <p:spPr>
              <a:xfrm>
                <a:off x="6685560" y="737640"/>
                <a:ext cx="338760" cy="213840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1" name="CustomShape 205"/>
              <p:cNvSpPr/>
              <p:nvPr/>
            </p:nvSpPr>
            <p:spPr>
              <a:xfrm>
                <a:off x="6732360" y="653400"/>
                <a:ext cx="347760" cy="212760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22" name="Group 206"/>
            <p:cNvGrpSpPr/>
            <p:nvPr/>
          </p:nvGrpSpPr>
          <p:grpSpPr>
            <a:xfrm>
              <a:off x="6864840" y="521280"/>
              <a:ext cx="165240" cy="77040"/>
              <a:chOff x="6864840" y="521280"/>
              <a:chExt cx="165240" cy="77040"/>
            </a:xfrm>
          </p:grpSpPr>
          <p:sp>
            <p:nvSpPr>
              <p:cNvPr id="723" name="CustomShape 207"/>
              <p:cNvSpPr/>
              <p:nvPr/>
            </p:nvSpPr>
            <p:spPr>
              <a:xfrm>
                <a:off x="6864840" y="537840"/>
                <a:ext cx="108360" cy="6048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4" name="CustomShape 208"/>
              <p:cNvSpPr/>
              <p:nvPr/>
            </p:nvSpPr>
            <p:spPr>
              <a:xfrm>
                <a:off x="6937560" y="521280"/>
                <a:ext cx="92520" cy="68760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25" name="Group 209"/>
            <p:cNvGrpSpPr/>
            <p:nvPr/>
          </p:nvGrpSpPr>
          <p:grpSpPr>
            <a:xfrm>
              <a:off x="6567480" y="1421640"/>
              <a:ext cx="96480" cy="113760"/>
              <a:chOff x="6567480" y="1421640"/>
              <a:chExt cx="96480" cy="113760"/>
            </a:xfrm>
          </p:grpSpPr>
          <p:sp>
            <p:nvSpPr>
              <p:cNvPr id="726" name="CustomShape 210"/>
              <p:cNvSpPr/>
              <p:nvPr/>
            </p:nvSpPr>
            <p:spPr>
              <a:xfrm>
                <a:off x="6576480" y="1421640"/>
                <a:ext cx="87480" cy="7524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7" name="CustomShape 211"/>
              <p:cNvSpPr/>
              <p:nvPr/>
            </p:nvSpPr>
            <p:spPr>
              <a:xfrm>
                <a:off x="6567480" y="1464840"/>
                <a:ext cx="73440" cy="7056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728" name="Group 212"/>
          <p:cNvGrpSpPr/>
          <p:nvPr/>
        </p:nvGrpSpPr>
        <p:grpSpPr>
          <a:xfrm>
            <a:off x="6451200" y="1964520"/>
            <a:ext cx="883800" cy="497520"/>
            <a:chOff x="6451200" y="1964520"/>
            <a:chExt cx="883800" cy="497520"/>
          </a:xfrm>
        </p:grpSpPr>
        <p:sp>
          <p:nvSpPr>
            <p:cNvPr id="729" name="CustomShape 213"/>
            <p:cNvSpPr/>
            <p:nvPr/>
          </p:nvSpPr>
          <p:spPr>
            <a:xfrm>
              <a:off x="6451200" y="1964520"/>
              <a:ext cx="771840" cy="497520"/>
            </a:xfrm>
            <a:custGeom>
              <a:avLst/>
              <a:gdLst/>
              <a:ahLst/>
              <a:cxnLst/>
              <a:rect l="l" t="t" r="r" b="b"/>
              <a:pathLst>
                <a:path w="23339" h="1504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" name="CustomShape 214"/>
            <p:cNvSpPr/>
            <p:nvPr/>
          </p:nvSpPr>
          <p:spPr>
            <a:xfrm>
              <a:off x="7237080" y="2177640"/>
              <a:ext cx="59400" cy="77760"/>
            </a:xfrm>
            <a:custGeom>
              <a:avLst/>
              <a:gdLst/>
              <a:ahLst/>
              <a:cxnLst/>
              <a:rect l="l" t="t" r="r" b="b"/>
              <a:pathLst>
                <a:path w="1805" h="236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" name="CustomShape 215"/>
            <p:cNvSpPr/>
            <p:nvPr/>
          </p:nvSpPr>
          <p:spPr>
            <a:xfrm>
              <a:off x="7278120" y="2184480"/>
              <a:ext cx="56880" cy="83880"/>
            </a:xfrm>
            <a:custGeom>
              <a:avLst/>
              <a:gdLst/>
              <a:ahLst/>
              <a:cxnLst/>
              <a:rect l="l" t="t" r="r" b="b"/>
              <a:pathLst>
                <a:path w="1728" h="2547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32" name="Group 216"/>
          <p:cNvGrpSpPr/>
          <p:nvPr/>
        </p:nvGrpSpPr>
        <p:grpSpPr>
          <a:xfrm>
            <a:off x="7346160" y="3514320"/>
            <a:ext cx="539640" cy="623520"/>
            <a:chOff x="7346160" y="3514320"/>
            <a:chExt cx="539640" cy="623520"/>
          </a:xfrm>
        </p:grpSpPr>
        <p:sp>
          <p:nvSpPr>
            <p:cNvPr id="733" name="CustomShape 217"/>
            <p:cNvSpPr/>
            <p:nvPr/>
          </p:nvSpPr>
          <p:spPr>
            <a:xfrm>
              <a:off x="7346160" y="3514320"/>
              <a:ext cx="468720" cy="577440"/>
            </a:xfrm>
            <a:custGeom>
              <a:avLst/>
              <a:gdLst/>
              <a:ahLst/>
              <a:cxnLst/>
              <a:rect l="l" t="t" r="r" b="b"/>
              <a:pathLst>
                <a:path w="14177" h="17458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" name="CustomShape 218"/>
            <p:cNvSpPr/>
            <p:nvPr/>
          </p:nvSpPr>
          <p:spPr>
            <a:xfrm>
              <a:off x="7755120" y="4055400"/>
              <a:ext cx="78840" cy="79920"/>
            </a:xfrm>
            <a:custGeom>
              <a:avLst/>
              <a:gdLst/>
              <a:ahLst/>
              <a:cxnLst/>
              <a:rect l="l" t="t" r="r" b="b"/>
              <a:pathLst>
                <a:path w="2392" h="2421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" name="CustomShape 219"/>
            <p:cNvSpPr/>
            <p:nvPr/>
          </p:nvSpPr>
          <p:spPr>
            <a:xfrm>
              <a:off x="7839000" y="4060800"/>
              <a:ext cx="46800" cy="77040"/>
            </a:xfrm>
            <a:custGeom>
              <a:avLst/>
              <a:gdLst/>
              <a:ahLst/>
              <a:cxnLst/>
              <a:rect l="l" t="t" r="r" b="b"/>
              <a:pathLst>
                <a:path w="1425" h="2339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36" name="Group 220"/>
          <p:cNvGrpSpPr/>
          <p:nvPr/>
        </p:nvGrpSpPr>
        <p:grpSpPr>
          <a:xfrm>
            <a:off x="7485120" y="4430880"/>
            <a:ext cx="1375560" cy="923760"/>
            <a:chOff x="7485120" y="4430880"/>
            <a:chExt cx="1375560" cy="923760"/>
          </a:xfrm>
        </p:grpSpPr>
        <p:sp>
          <p:nvSpPr>
            <p:cNvPr id="737" name="CustomShape 221"/>
            <p:cNvSpPr/>
            <p:nvPr/>
          </p:nvSpPr>
          <p:spPr>
            <a:xfrm>
              <a:off x="7485120" y="4430880"/>
              <a:ext cx="1375560" cy="923760"/>
            </a:xfrm>
            <a:custGeom>
              <a:avLst/>
              <a:gdLst/>
              <a:ahLst/>
              <a:cxnLst/>
              <a:rect l="l" t="t" r="r" b="b"/>
              <a:pathLst>
                <a:path w="41579" h="27924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" name="CustomShape 222"/>
            <p:cNvSpPr/>
            <p:nvPr/>
          </p:nvSpPr>
          <p:spPr>
            <a:xfrm>
              <a:off x="8408520" y="4803480"/>
              <a:ext cx="134280" cy="42480"/>
            </a:xfrm>
            <a:custGeom>
              <a:avLst/>
              <a:gdLst/>
              <a:ahLst/>
              <a:cxnLst/>
              <a:rect l="l" t="t" r="r" b="b"/>
              <a:pathLst>
                <a:path w="4067" h="1296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" name="CustomShape 223"/>
            <p:cNvSpPr/>
            <p:nvPr/>
          </p:nvSpPr>
          <p:spPr>
            <a:xfrm>
              <a:off x="8480160" y="4767840"/>
              <a:ext cx="105120" cy="27720"/>
            </a:xfrm>
            <a:custGeom>
              <a:avLst/>
              <a:gdLst/>
              <a:ahLst/>
              <a:cxnLst/>
              <a:rect l="l" t="t" r="r" b="b"/>
              <a:pathLst>
                <a:path w="3185" h="845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40" name="Group 224"/>
          <p:cNvGrpSpPr/>
          <p:nvPr/>
        </p:nvGrpSpPr>
        <p:grpSpPr>
          <a:xfrm>
            <a:off x="8490600" y="1991520"/>
            <a:ext cx="536040" cy="705240"/>
            <a:chOff x="8490600" y="1991520"/>
            <a:chExt cx="536040" cy="705240"/>
          </a:xfrm>
        </p:grpSpPr>
        <p:grpSp>
          <p:nvGrpSpPr>
            <p:cNvPr id="741" name="Group 225"/>
            <p:cNvGrpSpPr/>
            <p:nvPr/>
          </p:nvGrpSpPr>
          <p:grpSpPr>
            <a:xfrm>
              <a:off x="8490600" y="1991520"/>
              <a:ext cx="536040" cy="576000"/>
              <a:chOff x="8490600" y="1991520"/>
              <a:chExt cx="536040" cy="576000"/>
            </a:xfrm>
          </p:grpSpPr>
          <p:sp>
            <p:nvSpPr>
              <p:cNvPr id="742" name="CustomShape 226"/>
              <p:cNvSpPr/>
              <p:nvPr/>
            </p:nvSpPr>
            <p:spPr>
              <a:xfrm>
                <a:off x="8490600" y="1991520"/>
                <a:ext cx="536040" cy="576000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3" name="CustomShape 227"/>
              <p:cNvSpPr/>
              <p:nvPr/>
            </p:nvSpPr>
            <p:spPr>
              <a:xfrm>
                <a:off x="8614080" y="2115360"/>
                <a:ext cx="151920" cy="171720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44" name="CustomShape 228"/>
            <p:cNvSpPr/>
            <p:nvPr/>
          </p:nvSpPr>
          <p:spPr>
            <a:xfrm>
              <a:off x="8597520" y="2575800"/>
              <a:ext cx="71640" cy="67320"/>
            </a:xfrm>
            <a:custGeom>
              <a:avLst/>
              <a:gdLst/>
              <a:ahLst/>
              <a:cxnLst/>
              <a:rect l="l" t="t" r="r" b="b"/>
              <a:pathLst>
                <a:path w="2171" h="2045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" name="CustomShape 229"/>
            <p:cNvSpPr/>
            <p:nvPr/>
          </p:nvSpPr>
          <p:spPr>
            <a:xfrm>
              <a:off x="8587800" y="2657520"/>
              <a:ext cx="90720" cy="39240"/>
            </a:xfrm>
            <a:custGeom>
              <a:avLst/>
              <a:gdLst/>
              <a:ahLst/>
              <a:cxnLst/>
              <a:rect l="l" t="t" r="r" b="b"/>
              <a:pathLst>
                <a:path w="2754" h="1196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46" name="Group 230"/>
          <p:cNvGrpSpPr/>
          <p:nvPr/>
        </p:nvGrpSpPr>
        <p:grpSpPr>
          <a:xfrm>
            <a:off x="6765480" y="2520360"/>
            <a:ext cx="1413360" cy="811080"/>
            <a:chOff x="6765480" y="2520360"/>
            <a:chExt cx="1413360" cy="811080"/>
          </a:xfrm>
        </p:grpSpPr>
        <p:sp>
          <p:nvSpPr>
            <p:cNvPr id="747" name="CustomShape 231"/>
            <p:cNvSpPr/>
            <p:nvPr/>
          </p:nvSpPr>
          <p:spPr>
            <a:xfrm>
              <a:off x="6765480" y="2520360"/>
              <a:ext cx="1413360" cy="811080"/>
            </a:xfrm>
            <a:custGeom>
              <a:avLst/>
              <a:gdLst/>
              <a:ahLst/>
              <a:cxnLst/>
              <a:rect l="l" t="t" r="r" b="b"/>
              <a:pathLst>
                <a:path w="42721" h="24524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" name="CustomShape 232"/>
            <p:cNvSpPr/>
            <p:nvPr/>
          </p:nvSpPr>
          <p:spPr>
            <a:xfrm>
              <a:off x="6863400" y="3117960"/>
              <a:ext cx="65880" cy="60120"/>
            </a:xfrm>
            <a:custGeom>
              <a:avLst/>
              <a:gdLst/>
              <a:ahLst/>
              <a:cxnLst/>
              <a:rect l="l" t="t" r="r" b="b"/>
              <a:pathLst>
                <a:path w="2004" h="1824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" name="CustomShape 233"/>
            <p:cNvSpPr/>
            <p:nvPr/>
          </p:nvSpPr>
          <p:spPr>
            <a:xfrm>
              <a:off x="7444800" y="2556720"/>
              <a:ext cx="102240" cy="56160"/>
            </a:xfrm>
            <a:custGeom>
              <a:avLst/>
              <a:gdLst/>
              <a:ahLst/>
              <a:cxnLst/>
              <a:rect l="l" t="t" r="r" b="b"/>
              <a:pathLst>
                <a:path w="3102" h="171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" name="CustomShape 234"/>
            <p:cNvSpPr/>
            <p:nvPr/>
          </p:nvSpPr>
          <p:spPr>
            <a:xfrm>
              <a:off x="7490520" y="2588040"/>
              <a:ext cx="120600" cy="54000"/>
            </a:xfrm>
            <a:custGeom>
              <a:avLst/>
              <a:gdLst/>
              <a:ahLst/>
              <a:cxnLst/>
              <a:rect l="l" t="t" r="r" b="b"/>
              <a:pathLst>
                <a:path w="3659" h="1648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1" name="Group 235"/>
          <p:cNvGrpSpPr/>
          <p:nvPr/>
        </p:nvGrpSpPr>
        <p:grpSpPr>
          <a:xfrm>
            <a:off x="8454600" y="1064520"/>
            <a:ext cx="841320" cy="594000"/>
            <a:chOff x="8454600" y="1064520"/>
            <a:chExt cx="841320" cy="594000"/>
          </a:xfrm>
        </p:grpSpPr>
        <p:sp>
          <p:nvSpPr>
            <p:cNvPr id="752" name="CustomShape 236"/>
            <p:cNvSpPr/>
            <p:nvPr/>
          </p:nvSpPr>
          <p:spPr>
            <a:xfrm>
              <a:off x="8457480" y="1064520"/>
              <a:ext cx="838440" cy="594000"/>
            </a:xfrm>
            <a:custGeom>
              <a:avLst/>
              <a:gdLst/>
              <a:ahLst/>
              <a:cxnLst/>
              <a:rect l="l" t="t" r="r" b="b"/>
              <a:pathLst>
                <a:path w="25349" h="17965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" name="CustomShape 237"/>
            <p:cNvSpPr/>
            <p:nvPr/>
          </p:nvSpPr>
          <p:spPr>
            <a:xfrm>
              <a:off x="8682480" y="1188720"/>
              <a:ext cx="424080" cy="302040"/>
            </a:xfrm>
            <a:custGeom>
              <a:avLst/>
              <a:gdLst/>
              <a:ahLst/>
              <a:cxnLst/>
              <a:rect l="l" t="t" r="r" b="b"/>
              <a:pathLst>
                <a:path w="12822" h="9133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" name="CustomShape 238"/>
            <p:cNvSpPr/>
            <p:nvPr/>
          </p:nvSpPr>
          <p:spPr>
            <a:xfrm>
              <a:off x="8470800" y="1133280"/>
              <a:ext cx="70560" cy="92520"/>
            </a:xfrm>
            <a:custGeom>
              <a:avLst/>
              <a:gdLst/>
              <a:ahLst/>
              <a:cxnLst/>
              <a:rect l="l" t="t" r="r" b="b"/>
              <a:pathLst>
                <a:path w="2145" h="281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5" name="CustomShape 239"/>
            <p:cNvSpPr/>
            <p:nvPr/>
          </p:nvSpPr>
          <p:spPr>
            <a:xfrm>
              <a:off x="8454600" y="1100520"/>
              <a:ext cx="79560" cy="60120"/>
            </a:xfrm>
            <a:custGeom>
              <a:avLst/>
              <a:gdLst/>
              <a:ahLst/>
              <a:cxnLst/>
              <a:rect l="l" t="t" r="r" b="b"/>
              <a:pathLst>
                <a:path w="2413" h="1832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6" name="Group 240"/>
          <p:cNvGrpSpPr/>
          <p:nvPr/>
        </p:nvGrpSpPr>
        <p:grpSpPr>
          <a:xfrm>
            <a:off x="7961400" y="-202320"/>
            <a:ext cx="1015200" cy="922320"/>
            <a:chOff x="7961400" y="-202320"/>
            <a:chExt cx="1015200" cy="922320"/>
          </a:xfrm>
        </p:grpSpPr>
        <p:grpSp>
          <p:nvGrpSpPr>
            <p:cNvPr id="757" name="Group 241"/>
            <p:cNvGrpSpPr/>
            <p:nvPr/>
          </p:nvGrpSpPr>
          <p:grpSpPr>
            <a:xfrm>
              <a:off x="7961400" y="-120960"/>
              <a:ext cx="1015200" cy="840960"/>
              <a:chOff x="7961400" y="-120960"/>
              <a:chExt cx="1015200" cy="840960"/>
            </a:xfrm>
          </p:grpSpPr>
          <p:sp>
            <p:nvSpPr>
              <p:cNvPr id="758" name="CustomShape 242"/>
              <p:cNvSpPr/>
              <p:nvPr/>
            </p:nvSpPr>
            <p:spPr>
              <a:xfrm>
                <a:off x="7961400" y="-120960"/>
                <a:ext cx="1015200" cy="840960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9" name="CustomShape 243"/>
              <p:cNvSpPr/>
              <p:nvPr/>
            </p:nvSpPr>
            <p:spPr>
              <a:xfrm>
                <a:off x="8300520" y="-9360"/>
                <a:ext cx="453960" cy="23796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0" name="CustomShape 244"/>
              <p:cNvSpPr/>
              <p:nvPr/>
            </p:nvSpPr>
            <p:spPr>
              <a:xfrm>
                <a:off x="8035920" y="538200"/>
                <a:ext cx="467640" cy="136440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1" name="CustomShape 245"/>
              <p:cNvSpPr/>
              <p:nvPr/>
            </p:nvSpPr>
            <p:spPr>
              <a:xfrm>
                <a:off x="8065080" y="496800"/>
                <a:ext cx="284400" cy="96480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2" name="CustomShape 246"/>
              <p:cNvSpPr/>
              <p:nvPr/>
            </p:nvSpPr>
            <p:spPr>
              <a:xfrm>
                <a:off x="8062560" y="453600"/>
                <a:ext cx="442080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3" name="CustomShape 247"/>
              <p:cNvSpPr/>
              <p:nvPr/>
            </p:nvSpPr>
            <p:spPr>
              <a:xfrm>
                <a:off x="8133120" y="416520"/>
                <a:ext cx="277200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64" name="Group 248"/>
            <p:cNvGrpSpPr/>
            <p:nvPr/>
          </p:nvGrpSpPr>
          <p:grpSpPr>
            <a:xfrm>
              <a:off x="8502120" y="-202320"/>
              <a:ext cx="136440" cy="83160"/>
              <a:chOff x="8502120" y="-202320"/>
              <a:chExt cx="136440" cy="83160"/>
            </a:xfrm>
          </p:grpSpPr>
          <p:sp>
            <p:nvSpPr>
              <p:cNvPr id="765" name="CustomShape 249"/>
              <p:cNvSpPr/>
              <p:nvPr/>
            </p:nvSpPr>
            <p:spPr>
              <a:xfrm>
                <a:off x="8502120" y="-153360"/>
                <a:ext cx="10368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6" name="CustomShape 250"/>
              <p:cNvSpPr/>
              <p:nvPr/>
            </p:nvSpPr>
            <p:spPr>
              <a:xfrm>
                <a:off x="8542080" y="-202320"/>
                <a:ext cx="96480" cy="4356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767" name="Group 251"/>
          <p:cNvGrpSpPr/>
          <p:nvPr/>
        </p:nvGrpSpPr>
        <p:grpSpPr>
          <a:xfrm>
            <a:off x="4816440" y="4288320"/>
            <a:ext cx="771840" cy="497520"/>
            <a:chOff x="4816440" y="4288320"/>
            <a:chExt cx="771840" cy="497520"/>
          </a:xfrm>
        </p:grpSpPr>
        <p:sp>
          <p:nvSpPr>
            <p:cNvPr id="768" name="CustomShape 252"/>
            <p:cNvSpPr/>
            <p:nvPr/>
          </p:nvSpPr>
          <p:spPr>
            <a:xfrm>
              <a:off x="4925160" y="4300920"/>
              <a:ext cx="627480" cy="471600"/>
            </a:xfrm>
            <a:custGeom>
              <a:avLst/>
              <a:gdLst/>
              <a:ahLst/>
              <a:cxnLst/>
              <a:rect l="l" t="t" r="r" b="b"/>
              <a:pathLst>
                <a:path w="18974" h="14262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" name="CustomShape 253"/>
            <p:cNvSpPr/>
            <p:nvPr/>
          </p:nvSpPr>
          <p:spPr>
            <a:xfrm>
              <a:off x="4816440" y="4288320"/>
              <a:ext cx="771840" cy="497520"/>
            </a:xfrm>
            <a:custGeom>
              <a:avLst/>
              <a:gdLst/>
              <a:ahLst/>
              <a:cxnLst/>
              <a:rect l="l" t="t" r="r" b="b"/>
              <a:pathLst>
                <a:path w="23338" h="15041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70" name="Group 254"/>
          <p:cNvGrpSpPr/>
          <p:nvPr/>
        </p:nvGrpSpPr>
        <p:grpSpPr>
          <a:xfrm>
            <a:off x="1638000" y="2854800"/>
            <a:ext cx="850680" cy="910080"/>
            <a:chOff x="1638000" y="2854800"/>
            <a:chExt cx="850680" cy="910080"/>
          </a:xfrm>
        </p:grpSpPr>
        <p:grpSp>
          <p:nvGrpSpPr>
            <p:cNvPr id="771" name="Group 255"/>
            <p:cNvGrpSpPr/>
            <p:nvPr/>
          </p:nvGrpSpPr>
          <p:grpSpPr>
            <a:xfrm>
              <a:off x="1638000" y="2854800"/>
              <a:ext cx="850680" cy="910080"/>
              <a:chOff x="1638000" y="2854800"/>
              <a:chExt cx="850680" cy="910080"/>
            </a:xfrm>
          </p:grpSpPr>
          <p:sp>
            <p:nvSpPr>
              <p:cNvPr id="772" name="CustomShape 256"/>
              <p:cNvSpPr/>
              <p:nvPr/>
            </p:nvSpPr>
            <p:spPr>
              <a:xfrm>
                <a:off x="1658880" y="2860200"/>
                <a:ext cx="177120" cy="191160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3" name="CustomShape 257"/>
              <p:cNvSpPr/>
              <p:nvPr/>
            </p:nvSpPr>
            <p:spPr>
              <a:xfrm>
                <a:off x="1977480" y="3359880"/>
                <a:ext cx="480960" cy="381600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4" name="CustomShape 258"/>
              <p:cNvSpPr/>
              <p:nvPr/>
            </p:nvSpPr>
            <p:spPr>
              <a:xfrm>
                <a:off x="1638000" y="2854800"/>
                <a:ext cx="850680" cy="910080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75" name="Group 259"/>
            <p:cNvGrpSpPr/>
            <p:nvPr/>
          </p:nvGrpSpPr>
          <p:grpSpPr>
            <a:xfrm>
              <a:off x="2299320" y="3346200"/>
              <a:ext cx="123840" cy="107640"/>
              <a:chOff x="2299320" y="3346200"/>
              <a:chExt cx="123840" cy="107640"/>
            </a:xfrm>
          </p:grpSpPr>
          <p:sp>
            <p:nvSpPr>
              <p:cNvPr id="776" name="CustomShape 260"/>
              <p:cNvSpPr/>
              <p:nvPr/>
            </p:nvSpPr>
            <p:spPr>
              <a:xfrm>
                <a:off x="2299320" y="3346200"/>
                <a:ext cx="89280" cy="9252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7" name="CustomShape 261"/>
              <p:cNvSpPr/>
              <p:nvPr/>
            </p:nvSpPr>
            <p:spPr>
              <a:xfrm>
                <a:off x="2361600" y="3363840"/>
                <a:ext cx="6156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TextShape 1"/>
          <p:cNvSpPr txBox="1"/>
          <p:nvPr/>
        </p:nvSpPr>
        <p:spPr>
          <a:xfrm>
            <a:off x="2008800" y="516960"/>
            <a:ext cx="5126040" cy="4114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400" b="1" strike="noStrike" spc="-1" dirty="0">
                <a:solidFill>
                  <a:srgbClr val="FF0000"/>
                </a:solidFill>
                <a:latin typeface="Arial"/>
                <a:ea typeface="Permanent Marker"/>
              </a:rPr>
              <a:t>JAKE </a:t>
            </a:r>
            <a:r>
              <a:rPr lang="hr-HR" sz="2400" b="1" strike="noStrike" spc="-1" dirty="0" smtClean="0">
                <a:solidFill>
                  <a:srgbClr val="FF0000"/>
                </a:solidFill>
                <a:latin typeface="Arial"/>
                <a:ea typeface="Permanent Marker"/>
              </a:rPr>
              <a:t>STRANE U UČENJU</a:t>
            </a:r>
            <a:endParaRPr lang="hr-H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5" name="TextShape 2"/>
          <p:cNvSpPr txBox="1"/>
          <p:nvPr/>
        </p:nvSpPr>
        <p:spPr>
          <a:xfrm>
            <a:off x="142844" y="1000080"/>
            <a:ext cx="4281196" cy="3663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5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2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U 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učenju </a:t>
            </a:r>
            <a:r>
              <a:rPr lang="hr-HR" sz="1200" spc="-1" dirty="0" smtClean="0">
                <a:solidFill>
                  <a:srgbClr val="000000"/>
                </a:solidFill>
                <a:latin typeface="Arial"/>
                <a:ea typeface="Comfortaa"/>
              </a:rPr>
              <a:t>pomažu 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različite sposobnosti:</a:t>
            </a:r>
          </a:p>
          <a:p>
            <a:pPr marL="457200" indent="-298080">
              <a:lnSpc>
                <a:spcPct val="150000"/>
              </a:lnSpc>
              <a:buClr>
                <a:srgbClr val="000000"/>
              </a:buClr>
            </a:pPr>
            <a:r>
              <a:rPr lang="hr-HR" sz="1200" spc="-1" dirty="0" smtClean="0">
                <a:solidFill>
                  <a:srgbClr val="000000"/>
                </a:solidFill>
                <a:latin typeface="Arial"/>
                <a:ea typeface="Comfortaa"/>
              </a:rPr>
              <a:t>        -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upotreba </a:t>
            </a:r>
            <a:r>
              <a:rPr lang="hr-HR" sz="12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i razumijevanju 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riječi i </a:t>
            </a:r>
            <a:r>
              <a:rPr lang="hr-HR" sz="12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brojeva, </a:t>
            </a:r>
            <a:endParaRPr lang="hr-HR" sz="1200" b="0" strike="noStrike" spc="-1" dirty="0" smtClean="0">
              <a:solidFill>
                <a:srgbClr val="000000"/>
              </a:solidFill>
              <a:latin typeface="Arial"/>
              <a:ea typeface="Comfortaa"/>
            </a:endParaRPr>
          </a:p>
          <a:p>
            <a:pPr marL="457200" indent="-298080">
              <a:lnSpc>
                <a:spcPct val="150000"/>
              </a:lnSpc>
              <a:buClr>
                <a:srgbClr val="000000"/>
              </a:buClr>
            </a:pPr>
            <a:r>
              <a:rPr lang="hr-HR" sz="1200" spc="-1" dirty="0">
                <a:solidFill>
                  <a:srgbClr val="000000"/>
                </a:solidFill>
                <a:latin typeface="Arial"/>
                <a:ea typeface="Comfortaa"/>
              </a:rPr>
              <a:t> </a:t>
            </a:r>
            <a:r>
              <a:rPr lang="hr-HR" sz="1200" spc="-1" dirty="0" smtClean="0">
                <a:solidFill>
                  <a:srgbClr val="000000"/>
                </a:solidFill>
                <a:latin typeface="Arial"/>
                <a:ea typeface="Comfortaa"/>
              </a:rPr>
              <a:t>      - 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opažanje </a:t>
            </a:r>
            <a:r>
              <a:rPr lang="hr-HR" sz="12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prostora, </a:t>
            </a:r>
            <a:endParaRPr lang="hr-HR" sz="1200" b="0" strike="noStrike" spc="-1" dirty="0" smtClean="0">
              <a:solidFill>
                <a:srgbClr val="000000"/>
              </a:solidFill>
              <a:latin typeface="Arial"/>
              <a:ea typeface="Comfortaa"/>
            </a:endParaRPr>
          </a:p>
          <a:p>
            <a:pPr marL="457200" indent="-298080">
              <a:lnSpc>
                <a:spcPct val="150000"/>
              </a:lnSpc>
              <a:buClr>
                <a:srgbClr val="000000"/>
              </a:buClr>
            </a:pPr>
            <a:r>
              <a:rPr lang="hr-HR" sz="1200" spc="-1" dirty="0">
                <a:solidFill>
                  <a:srgbClr val="000000"/>
                </a:solidFill>
                <a:latin typeface="Arial"/>
                <a:ea typeface="Comfortaa"/>
              </a:rPr>
              <a:t> </a:t>
            </a:r>
            <a:r>
              <a:rPr lang="hr-HR" sz="1200" spc="-1" dirty="0" smtClean="0">
                <a:solidFill>
                  <a:srgbClr val="000000"/>
                </a:solidFill>
                <a:latin typeface="Arial"/>
                <a:ea typeface="Comfortaa"/>
              </a:rPr>
              <a:t>       - 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upotreba </a:t>
            </a:r>
            <a:r>
              <a:rPr lang="hr-HR" sz="12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ruku i tijela, </a:t>
            </a:r>
            <a:endParaRPr lang="hr-HR" sz="1200" b="0" strike="noStrike" spc="-1" dirty="0" smtClean="0">
              <a:solidFill>
                <a:srgbClr val="000000"/>
              </a:solidFill>
              <a:latin typeface="Arial"/>
              <a:ea typeface="Comfortaa"/>
            </a:endParaRPr>
          </a:p>
          <a:p>
            <a:pPr marL="457200" indent="-298080">
              <a:lnSpc>
                <a:spcPct val="150000"/>
              </a:lnSpc>
              <a:buClr>
                <a:srgbClr val="000000"/>
              </a:buClr>
            </a:pPr>
            <a:r>
              <a:rPr lang="hr-HR" sz="1200" spc="-1" dirty="0">
                <a:solidFill>
                  <a:srgbClr val="000000"/>
                </a:solidFill>
                <a:latin typeface="Arial"/>
                <a:ea typeface="Comfortaa"/>
              </a:rPr>
              <a:t> </a:t>
            </a:r>
            <a:r>
              <a:rPr lang="hr-HR" sz="1200" spc="-1" dirty="0" smtClean="0">
                <a:solidFill>
                  <a:srgbClr val="000000"/>
                </a:solidFill>
                <a:latin typeface="Arial"/>
                <a:ea typeface="Comfortaa"/>
              </a:rPr>
              <a:t>       - 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glazbene </a:t>
            </a:r>
            <a:r>
              <a:rPr lang="hr-HR" sz="12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sposobnosti, </a:t>
            </a:r>
            <a:endParaRPr lang="hr-HR" sz="1200" b="0" strike="noStrike" spc="-1" dirty="0" smtClean="0">
              <a:solidFill>
                <a:srgbClr val="000000"/>
              </a:solidFill>
              <a:latin typeface="Arial"/>
              <a:ea typeface="Comfortaa"/>
            </a:endParaRPr>
          </a:p>
          <a:p>
            <a:pPr marL="457200" indent="-298080">
              <a:lnSpc>
                <a:spcPct val="150000"/>
              </a:lnSpc>
              <a:buClr>
                <a:srgbClr val="000000"/>
              </a:buClr>
            </a:pPr>
            <a:r>
              <a:rPr lang="hr-HR" sz="1200" spc="-1" dirty="0">
                <a:solidFill>
                  <a:srgbClr val="000000"/>
                </a:solidFill>
                <a:latin typeface="Arial"/>
                <a:ea typeface="Comfortaa"/>
              </a:rPr>
              <a:t> </a:t>
            </a:r>
            <a:r>
              <a:rPr lang="hr-HR" sz="1200" spc="-1" dirty="0" smtClean="0">
                <a:solidFill>
                  <a:srgbClr val="000000"/>
                </a:solidFill>
                <a:latin typeface="Arial"/>
                <a:ea typeface="Comfortaa"/>
              </a:rPr>
              <a:t>       - r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azumijevanje </a:t>
            </a:r>
            <a:r>
              <a:rPr lang="hr-HR" sz="12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osjećaja i raspoloženja drugih 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 ljudi,</a:t>
            </a:r>
          </a:p>
          <a:p>
            <a:pPr marL="457200" indent="-298080">
              <a:lnSpc>
                <a:spcPct val="150000"/>
              </a:lnSpc>
              <a:buClr>
                <a:srgbClr val="000000"/>
              </a:buClr>
            </a:pPr>
            <a:r>
              <a:rPr lang="hr-HR" sz="1200" spc="-1" dirty="0">
                <a:solidFill>
                  <a:srgbClr val="000000"/>
                </a:solidFill>
                <a:latin typeface="Arial"/>
                <a:ea typeface="Comfortaa"/>
              </a:rPr>
              <a:t> </a:t>
            </a:r>
            <a:r>
              <a:rPr lang="hr-HR" sz="1200" spc="-1" dirty="0" smtClean="0">
                <a:solidFill>
                  <a:srgbClr val="000000"/>
                </a:solidFill>
                <a:latin typeface="Arial"/>
                <a:ea typeface="Comfortaa"/>
              </a:rPr>
              <a:t>      -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 </a:t>
            </a:r>
            <a:r>
              <a:rPr lang="hr-HR" sz="12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razumijevanje sebe i svojih osjećaja i shvaćanje 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prirode</a:t>
            </a:r>
            <a:r>
              <a:rPr lang="hr-HR" sz="1200" spc="-1" dirty="0" smtClean="0">
                <a:solidFill>
                  <a:srgbClr val="000000"/>
                </a:solidFill>
                <a:latin typeface="Arial"/>
                <a:ea typeface="Comfortaa"/>
              </a:rPr>
              <a:t>.</a:t>
            </a:r>
            <a:endParaRPr lang="hr-HR" sz="1200" spc="-1" dirty="0">
              <a:solidFill>
                <a:srgbClr val="000000"/>
              </a:solidFill>
              <a:latin typeface="Arial"/>
              <a:ea typeface="Comfortaa"/>
            </a:endParaRPr>
          </a:p>
          <a:p>
            <a:pPr marL="457200" indent="-298080">
              <a:lnSpc>
                <a:spcPct val="150000"/>
              </a:lnSpc>
              <a:buClr>
                <a:srgbClr val="000000"/>
              </a:buClr>
            </a:pPr>
            <a:endParaRPr lang="hr-HR" sz="1200" spc="-1" dirty="0" smtClean="0">
              <a:solidFill>
                <a:srgbClr val="000000"/>
              </a:solidFill>
              <a:ea typeface="Comfortaa"/>
            </a:endParaRPr>
          </a:p>
          <a:p>
            <a:pPr marL="457200" indent="-298080">
              <a:lnSpc>
                <a:spcPct val="15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200" spc="-1" dirty="0" smtClean="0">
                <a:solidFill>
                  <a:srgbClr val="000000"/>
                </a:solidFill>
              </a:rPr>
              <a:t>Možemo imati više različitih sposobnosti ili jakih strana koje koristimo u učenju.</a:t>
            </a:r>
            <a:endParaRPr lang="hr-HR" sz="1200" spc="-1" dirty="0">
              <a:solidFill>
                <a:srgbClr val="000000"/>
              </a:solidFill>
            </a:endParaRPr>
          </a:p>
          <a:p>
            <a:pPr marL="457200" indent="-298080">
              <a:lnSpc>
                <a:spcPct val="150000"/>
              </a:lnSpc>
              <a:buClr>
                <a:srgbClr val="000000"/>
              </a:buClr>
              <a:buFont typeface="Comfortaa"/>
              <a:buChar char="●"/>
            </a:pPr>
            <a:endParaRPr lang="hr-HR" sz="1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hr-H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6" name="TextShape 3"/>
          <p:cNvSpPr txBox="1"/>
          <p:nvPr/>
        </p:nvSpPr>
        <p:spPr>
          <a:xfrm>
            <a:off x="4719600" y="1000080"/>
            <a:ext cx="3995280" cy="3663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5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2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Netko može biti izvrstan u 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učenju stranog </a:t>
            </a:r>
            <a:r>
              <a:rPr lang="hr-HR" sz="12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jezika i crtanju, a da mu matematika i tjelesni nisu jača strana, ili netko može biti super u </a:t>
            </a:r>
            <a:r>
              <a:rPr lang="hr-HR" sz="1200" spc="-1" dirty="0" smtClean="0">
                <a:solidFill>
                  <a:srgbClr val="000000"/>
                </a:solidFill>
                <a:latin typeface="Arial"/>
                <a:ea typeface="Comfortaa"/>
              </a:rPr>
              <a:t>matematici</a:t>
            </a:r>
            <a:r>
              <a:rPr lang="hr-HR" sz="1200" spc="-1" dirty="0">
                <a:solidFill>
                  <a:srgbClr val="000000"/>
                </a:solidFill>
                <a:latin typeface="Arial"/>
                <a:ea typeface="Comfortaa"/>
              </a:rPr>
              <a:t> </a:t>
            </a:r>
            <a:r>
              <a:rPr lang="hr-HR" sz="1200" spc="-1" dirty="0" smtClean="0">
                <a:solidFill>
                  <a:srgbClr val="000000"/>
                </a:solidFill>
                <a:latin typeface="Arial"/>
                <a:ea typeface="Comfortaa"/>
              </a:rPr>
              <a:t>i kemiji, a da nema smisla ili sluha za glazbu.</a:t>
            </a:r>
            <a:endParaRPr lang="hr-HR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5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200" b="1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Svoje </a:t>
            </a:r>
            <a:r>
              <a:rPr lang="hr-HR" sz="1200" b="1" strike="noStrike" spc="-1" dirty="0">
                <a:solidFill>
                  <a:srgbClr val="000000"/>
                </a:solidFill>
                <a:latin typeface="Arial"/>
                <a:ea typeface="Comfortaa"/>
              </a:rPr>
              <a:t>jake strane možeš koristiti u učenju svih predmeta.</a:t>
            </a:r>
            <a:endParaRPr lang="hr-HR" sz="1200" b="1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5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200" spc="-1" dirty="0">
                <a:solidFill>
                  <a:srgbClr val="000000"/>
                </a:solidFill>
                <a:latin typeface="Arial"/>
                <a:ea typeface="Comfortaa"/>
              </a:rPr>
              <a:t>U</a:t>
            </a:r>
            <a:r>
              <a:rPr lang="hr-HR" sz="1200" spc="-1" dirty="0" smtClean="0">
                <a:solidFill>
                  <a:srgbClr val="000000"/>
                </a:solidFill>
                <a:latin typeface="Arial"/>
                <a:ea typeface="Comfortaa"/>
              </a:rPr>
              <a:t>z čitanje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, </a:t>
            </a:r>
            <a:r>
              <a:rPr lang="hr-HR" sz="12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možeš gradivo snimiti na diktafon, učiti uz pomoć umne mape, crtati, koristi Internet, poučavati </a:t>
            </a:r>
            <a:r>
              <a:rPr lang="hr-HR" sz="1200" spc="-1" dirty="0" smtClean="0">
                <a:solidFill>
                  <a:srgbClr val="000000"/>
                </a:solidFill>
                <a:latin typeface="Arial"/>
                <a:ea typeface="Comfortaa"/>
              </a:rPr>
              <a:t>druge</a:t>
            </a:r>
            <a:r>
              <a:rPr lang="hr-HR" sz="12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, pisati…</a:t>
            </a:r>
            <a:endParaRPr lang="hr-HR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5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200" b="1" strike="noStrike" spc="-1" dirty="0">
                <a:solidFill>
                  <a:srgbClr val="000000"/>
                </a:solidFill>
                <a:latin typeface="Arial"/>
                <a:ea typeface="Comfortaa"/>
              </a:rPr>
              <a:t>Mnogo je </a:t>
            </a:r>
            <a:r>
              <a:rPr lang="hr-HR" sz="1200" b="1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mogućnosti za uspješnije učenje </a:t>
            </a:r>
            <a:r>
              <a:rPr lang="hr-HR" sz="1200" b="1" strike="noStrike" spc="-1" dirty="0">
                <a:solidFill>
                  <a:srgbClr val="000000"/>
                </a:solidFill>
                <a:latin typeface="Arial"/>
                <a:ea typeface="Comfortaa"/>
              </a:rPr>
              <a:t>i sve su podjednako dobre  ako odgovaraju </a:t>
            </a:r>
            <a:r>
              <a:rPr lang="hr-HR" sz="1200" b="1" spc="-1" dirty="0" smtClean="0">
                <a:solidFill>
                  <a:srgbClr val="000000"/>
                </a:solidFill>
                <a:latin typeface="Arial"/>
                <a:ea typeface="Comfortaa"/>
              </a:rPr>
              <a:t>tvojim</a:t>
            </a:r>
            <a:r>
              <a:rPr lang="hr-HR" sz="1200" b="1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 </a:t>
            </a:r>
            <a:r>
              <a:rPr lang="hr-HR" sz="1200" b="1" strike="noStrike" spc="-1" dirty="0">
                <a:solidFill>
                  <a:srgbClr val="000000"/>
                </a:solidFill>
                <a:latin typeface="Arial"/>
                <a:ea typeface="Comfortaa"/>
              </a:rPr>
              <a:t>jakim stranama.</a:t>
            </a:r>
            <a:endParaRPr lang="hr-HR" sz="12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TextShape 1"/>
          <p:cNvSpPr txBox="1"/>
          <p:nvPr/>
        </p:nvSpPr>
        <p:spPr>
          <a:xfrm>
            <a:off x="2571840" y="0"/>
            <a:ext cx="7329240" cy="1383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>
                <a:solidFill>
                  <a:srgbClr val="9973FF"/>
                </a:solidFill>
                <a:latin typeface="Arial"/>
                <a:ea typeface="Permanent Marker"/>
              </a:rPr>
              <a:t>PRIPREMA ZA UČENJE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8" name="TextShape 2"/>
          <p:cNvSpPr txBox="1"/>
          <p:nvPr/>
        </p:nvSpPr>
        <p:spPr>
          <a:xfrm>
            <a:off x="685800" y="1371600"/>
            <a:ext cx="7695720" cy="30906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609480" indent="-609120">
              <a:lnSpc>
                <a:spcPct val="80000"/>
              </a:lnSpc>
            </a:pPr>
            <a:endParaRPr lang="hr-HR" sz="14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buClr>
                <a:srgbClr val="000000"/>
              </a:buClr>
              <a:buFont typeface="Comfortaa"/>
              <a:buAutoNum type="arabicPeriod"/>
            </a:pPr>
            <a:r>
              <a:rPr lang="hr-HR" sz="2200" b="0" strike="noStrike" spc="-1">
                <a:solidFill>
                  <a:srgbClr val="000000"/>
                </a:solidFill>
                <a:latin typeface="Arial"/>
                <a:ea typeface="Comfortaa"/>
              </a:rPr>
              <a:t>Na stol poslaži knjige i bilježnice iz predmeta iz kojih imaš zadaću ili trebaš učiti (ostale spremi u torbu).  </a:t>
            </a:r>
            <a:endParaRPr lang="hr-HR" sz="22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buClr>
                <a:srgbClr val="000000"/>
              </a:buClr>
              <a:buFont typeface="Comfortaa"/>
              <a:buAutoNum type="arabicPeriod"/>
            </a:pPr>
            <a:r>
              <a:rPr lang="hr-HR" sz="2200" b="0" strike="noStrike" spc="-1">
                <a:solidFill>
                  <a:srgbClr val="000000"/>
                </a:solidFill>
                <a:latin typeface="Arial"/>
                <a:ea typeface="Comfortaa"/>
              </a:rPr>
              <a:t>Prije učenja pripremi sav potrebni pribor.</a:t>
            </a:r>
            <a:endParaRPr lang="hr-HR" sz="22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buClr>
                <a:srgbClr val="000000"/>
              </a:buClr>
              <a:buFont typeface="Comfortaa"/>
              <a:buAutoNum type="arabicPeriod"/>
            </a:pPr>
            <a:r>
              <a:rPr lang="hr-HR" sz="2200" b="0" strike="noStrike" spc="-1">
                <a:solidFill>
                  <a:srgbClr val="000000"/>
                </a:solidFill>
                <a:latin typeface="Arial"/>
                <a:ea typeface="Comfortaa"/>
              </a:rPr>
              <a:t>Odluči kojim ćeš redom učiti - započni s učenjem najlakših zadataka/predmeta.</a:t>
            </a:r>
            <a:endParaRPr lang="hr-HR" sz="22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80000"/>
              </a:lnSpc>
              <a:buClr>
                <a:srgbClr val="000000"/>
              </a:buClr>
              <a:buFont typeface="Comfortaa"/>
              <a:buAutoNum type="arabicPeriod"/>
            </a:pPr>
            <a:r>
              <a:rPr lang="hr-HR" sz="2200" b="0" strike="noStrike" spc="-1">
                <a:solidFill>
                  <a:srgbClr val="000000"/>
                </a:solidFill>
                <a:latin typeface="Arial"/>
                <a:ea typeface="Comfortaa"/>
              </a:rPr>
              <a:t>Kad završiš s nekim predmetom, knjigu i bilježnicu spremi u torbu.</a:t>
            </a:r>
            <a:endParaRPr lang="hr-HR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lang="hr-HR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9" name="Picture 6"/>
          <p:cNvPicPr/>
          <p:nvPr/>
        </p:nvPicPr>
        <p:blipFill>
          <a:blip r:embed="rId2"/>
          <a:stretch/>
        </p:blipFill>
        <p:spPr>
          <a:xfrm>
            <a:off x="0" y="0"/>
            <a:ext cx="2428560" cy="130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TextShape 1"/>
          <p:cNvSpPr txBox="1"/>
          <p:nvPr/>
        </p:nvSpPr>
        <p:spPr>
          <a:xfrm>
            <a:off x="685800" y="114480"/>
            <a:ext cx="6870240" cy="9450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>
                <a:solidFill>
                  <a:srgbClr val="0097A7"/>
                </a:solidFill>
                <a:latin typeface="Arial"/>
                <a:ea typeface="Permanent Marker"/>
              </a:rPr>
              <a:t>MJESTO ZA UČENJE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1" name="TextShape 2"/>
          <p:cNvSpPr txBox="1"/>
          <p:nvPr/>
        </p:nvSpPr>
        <p:spPr>
          <a:xfrm>
            <a:off x="214200" y="1371600"/>
            <a:ext cx="4714560" cy="27428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Uči uvijek </a:t>
            </a:r>
            <a:r>
              <a:rPr lang="hr-HR" sz="2400" b="1" strike="noStrike" spc="-1">
                <a:solidFill>
                  <a:srgbClr val="000000"/>
                </a:solidFill>
                <a:latin typeface="Arial"/>
                <a:ea typeface="Comfortaa"/>
              </a:rPr>
              <a:t>na istom mjestu</a:t>
            </a: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, za radnim stolom jer to stvara naviku učenja.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Na radnom stolu drži samo stvari za učenje.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Knjige i bilježnice za svaki predmet trebaju imati svoje posebno mjesto.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2" name="Picture 8"/>
          <p:cNvPicPr/>
          <p:nvPr/>
        </p:nvPicPr>
        <p:blipFill>
          <a:blip r:embed="rId2"/>
          <a:stretch/>
        </p:blipFill>
        <p:spPr>
          <a:xfrm>
            <a:off x="5083200" y="1371600"/>
            <a:ext cx="2825280" cy="274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>
                <a:solidFill>
                  <a:srgbClr val="0097A7"/>
                </a:solidFill>
                <a:latin typeface="Arial"/>
                <a:ea typeface="Permanent Marker"/>
              </a:rPr>
              <a:t>USREDOTOČI SE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15000"/>
              </a:lnSpc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omfortaa"/>
              </a:rPr>
              <a:t>Odluči da ćeš učiti bez odlaganja!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omfortaa"/>
              </a:rPr>
              <a:t>Što sve može omesti usredotočenost u učenju: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omfortaa"/>
              </a:rPr>
              <a:t>Veoma glasna glazba, buka, upaljen TV, razgovor ukućana…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omfortaa"/>
              </a:rPr>
              <a:t>Glad, umor, bolest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omfortaa"/>
              </a:rPr>
              <a:t>Loše raspoloženje (strah, ljutnja, tuga, zabrinutost…)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omfortaa"/>
              </a:rPr>
              <a:t>Napetost i stres 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omfortaa"/>
              </a:rPr>
              <a:t>Kada radiš dvije stvari odjednom (podijeljena pažnja)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omfortaa"/>
              </a:rPr>
              <a:t>Negativne ili ometajuće misli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5" name="Picture 4"/>
          <p:cNvPicPr/>
          <p:nvPr/>
        </p:nvPicPr>
        <p:blipFill>
          <a:blip r:embed="rId3"/>
          <a:stretch/>
        </p:blipFill>
        <p:spPr>
          <a:xfrm>
            <a:off x="5214960" y="214200"/>
            <a:ext cx="3242880" cy="1410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Shape 1"/>
          <p:cNvSpPr txBox="1"/>
          <p:nvPr/>
        </p:nvSpPr>
        <p:spPr>
          <a:xfrm>
            <a:off x="685800" y="114480"/>
            <a:ext cx="6870240" cy="11998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>
                <a:solidFill>
                  <a:srgbClr val="9973FF"/>
                </a:solidFill>
                <a:latin typeface="Arial"/>
                <a:ea typeface="Permanent Marker"/>
              </a:rPr>
              <a:t>UČI SA STANKAMA!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7" name="TextShape 2"/>
          <p:cNvSpPr txBox="1"/>
          <p:nvPr/>
        </p:nvSpPr>
        <p:spPr>
          <a:xfrm>
            <a:off x="685800" y="1371600"/>
            <a:ext cx="6478200" cy="27428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9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800" b="1" strike="noStrike" spc="-1">
                <a:solidFill>
                  <a:srgbClr val="000000"/>
                </a:solidFill>
                <a:latin typeface="Arial"/>
                <a:ea typeface="Comfortaa"/>
              </a:rPr>
              <a:t>uči 35-55 min → odmor (do 15 min)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90000"/>
              </a:lnSpc>
            </a:pP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9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800" b="1" strike="noStrike" spc="-1">
                <a:solidFill>
                  <a:srgbClr val="000000"/>
                </a:solidFill>
                <a:latin typeface="Arial"/>
                <a:ea typeface="Comfortaa"/>
              </a:rPr>
              <a:t>ako je lekcija velika, podijeli je na nekoliko dijelova (poslije svakog dijela - kratka stanka)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90000"/>
              </a:lnSpc>
            </a:pP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8" name="Picture 5"/>
          <p:cNvPicPr/>
          <p:nvPr/>
        </p:nvPicPr>
        <p:blipFill>
          <a:blip r:embed="rId2"/>
          <a:stretch/>
        </p:blipFill>
        <p:spPr>
          <a:xfrm>
            <a:off x="7165800" y="0"/>
            <a:ext cx="1977840" cy="159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>
                <a:solidFill>
                  <a:srgbClr val="0097A7"/>
                </a:solidFill>
                <a:latin typeface="Arial"/>
                <a:ea typeface="Permanent Marker"/>
              </a:rPr>
              <a:t>UČI S RAZUMIJEVANJEM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TextShape 2"/>
          <p:cNvSpPr txBox="1"/>
          <p:nvPr/>
        </p:nvSpPr>
        <p:spPr>
          <a:xfrm>
            <a:off x="395280" y="928800"/>
            <a:ext cx="8280000" cy="38026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609480" indent="-609120">
              <a:lnSpc>
                <a:spcPct val="90000"/>
              </a:lnSpc>
            </a:pPr>
            <a:endParaRPr lang="hr-HR" sz="14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90000"/>
              </a:lnSpc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  <a:ea typeface="Comfortaa"/>
              </a:rPr>
              <a:t>Najteže je učiti napamet: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  <a:p>
            <a:pPr marL="1371600" lvl="2" indent="-456840">
              <a:lnSpc>
                <a:spcPct val="90000"/>
              </a:lnSpc>
              <a:spcBef>
                <a:spcPts val="1599"/>
              </a:spcBef>
              <a:buClr>
                <a:srgbClr val="000000"/>
              </a:buClr>
              <a:buFont typeface="Comfortaa"/>
              <a:buChar char="■"/>
            </a:pPr>
            <a:r>
              <a:rPr lang="hr-HR" sz="1400" b="0" strike="noStrike" spc="-1">
                <a:solidFill>
                  <a:srgbClr val="FF3300"/>
                </a:solidFill>
                <a:latin typeface="Arial"/>
                <a:ea typeface="Comfortaa"/>
              </a:rPr>
              <a:t>Tada sporo pamtiš i brzo zaboraviš naučeno.</a:t>
            </a:r>
            <a:endParaRPr lang="hr-HR" sz="14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90000"/>
              </a:lnSpc>
            </a:pPr>
            <a:endParaRPr lang="hr-HR" sz="14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90000"/>
              </a:lnSpc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  <a:ea typeface="Comfortaa"/>
              </a:rPr>
              <a:t>Učiti s razumijevanjem znači </a:t>
            </a:r>
            <a:r>
              <a:rPr lang="hr-HR" sz="2800" b="0" strike="noStrike" spc="-1">
                <a:solidFill>
                  <a:srgbClr val="FF3300"/>
                </a:solidFill>
                <a:latin typeface="Arial"/>
                <a:ea typeface="Comfortaa"/>
              </a:rPr>
              <a:t>razmišljati o onome što učiš</a:t>
            </a:r>
            <a:r>
              <a:rPr lang="hr-HR" sz="2400" b="0" strike="noStrike" spc="-1">
                <a:solidFill>
                  <a:srgbClr val="FF3300"/>
                </a:solidFill>
                <a:latin typeface="Arial"/>
                <a:ea typeface="Comfortaa"/>
              </a:rPr>
              <a:t>:</a:t>
            </a:r>
            <a:r>
              <a:rPr lang="hr-HR" sz="1100" b="0" strike="noStrike" spc="-1">
                <a:solidFill>
                  <a:srgbClr val="FF3300"/>
                </a:solidFill>
                <a:latin typeface="Arial"/>
                <a:ea typeface="Comfortaa"/>
              </a:rPr>
              <a:t> </a:t>
            </a: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čitati, proučavati, zapisivati, prepričavati, ponavljati...</a:t>
            </a:r>
            <a:r>
              <a:rPr lang="hr-HR" sz="1100" b="0" strike="noStrike" spc="-1">
                <a:solidFill>
                  <a:srgbClr val="000000"/>
                </a:solidFill>
                <a:latin typeface="Arial"/>
                <a:ea typeface="Comfortaa"/>
              </a:rPr>
              <a:t>  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31" name="Group 3"/>
          <p:cNvGrpSpPr/>
          <p:nvPr/>
        </p:nvGrpSpPr>
        <p:grpSpPr>
          <a:xfrm>
            <a:off x="5857920" y="428760"/>
            <a:ext cx="3062520" cy="1600920"/>
            <a:chOff x="5857920" y="428760"/>
            <a:chExt cx="3062520" cy="1600920"/>
          </a:xfrm>
        </p:grpSpPr>
        <p:grpSp>
          <p:nvGrpSpPr>
            <p:cNvPr id="1032" name="Group 4"/>
            <p:cNvGrpSpPr/>
            <p:nvPr/>
          </p:nvGrpSpPr>
          <p:grpSpPr>
            <a:xfrm>
              <a:off x="5857920" y="428760"/>
              <a:ext cx="3062520" cy="1600920"/>
              <a:chOff x="5857920" y="428760"/>
              <a:chExt cx="3062520" cy="1600920"/>
            </a:xfrm>
          </p:grpSpPr>
          <p:sp>
            <p:nvSpPr>
              <p:cNvPr id="1033" name="CustomShape 5"/>
              <p:cNvSpPr/>
              <p:nvPr/>
            </p:nvSpPr>
            <p:spPr>
              <a:xfrm>
                <a:off x="7108560" y="1224360"/>
                <a:ext cx="385200" cy="80532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4" name="CustomShape 6"/>
              <p:cNvSpPr/>
              <p:nvPr/>
            </p:nvSpPr>
            <p:spPr>
              <a:xfrm>
                <a:off x="5989680" y="804960"/>
                <a:ext cx="960120" cy="1207800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5" name="CustomShape 7"/>
              <p:cNvSpPr/>
              <p:nvPr/>
            </p:nvSpPr>
            <p:spPr>
              <a:xfrm>
                <a:off x="7360920" y="1062360"/>
                <a:ext cx="1386360" cy="95076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6" name="CustomShape 8"/>
              <p:cNvSpPr/>
              <p:nvPr/>
            </p:nvSpPr>
            <p:spPr>
              <a:xfrm>
                <a:off x="6604560" y="1747800"/>
                <a:ext cx="186120" cy="176760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7" name="CustomShape 9"/>
              <p:cNvSpPr/>
              <p:nvPr/>
            </p:nvSpPr>
            <p:spPr>
              <a:xfrm>
                <a:off x="5985360" y="731520"/>
                <a:ext cx="207720" cy="21492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8" name="CustomShape 10"/>
              <p:cNvSpPr/>
              <p:nvPr/>
            </p:nvSpPr>
            <p:spPr>
              <a:xfrm>
                <a:off x="6825600" y="1204200"/>
                <a:ext cx="312840" cy="219240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9" name="CustomShape 11"/>
              <p:cNvSpPr/>
              <p:nvPr/>
            </p:nvSpPr>
            <p:spPr>
              <a:xfrm>
                <a:off x="7165440" y="1572480"/>
                <a:ext cx="143640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0" name="CustomShape 12"/>
              <p:cNvSpPr/>
              <p:nvPr/>
            </p:nvSpPr>
            <p:spPr>
              <a:xfrm>
                <a:off x="6580080" y="437400"/>
                <a:ext cx="759960" cy="427680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1" name="CustomShape 13"/>
              <p:cNvSpPr/>
              <p:nvPr/>
            </p:nvSpPr>
            <p:spPr>
              <a:xfrm>
                <a:off x="6567480" y="851040"/>
                <a:ext cx="108360" cy="10296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2" name="CustomShape 14"/>
              <p:cNvSpPr/>
              <p:nvPr/>
            </p:nvSpPr>
            <p:spPr>
              <a:xfrm>
                <a:off x="6660000" y="939960"/>
                <a:ext cx="588960" cy="232560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3" name="CustomShape 15"/>
              <p:cNvSpPr/>
              <p:nvPr/>
            </p:nvSpPr>
            <p:spPr>
              <a:xfrm>
                <a:off x="7228080" y="855720"/>
                <a:ext cx="111600" cy="117360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4" name="CustomShape 16"/>
              <p:cNvSpPr/>
              <p:nvPr/>
            </p:nvSpPr>
            <p:spPr>
              <a:xfrm>
                <a:off x="7246080" y="888120"/>
                <a:ext cx="52920" cy="5184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5" name="CustomShape 17"/>
              <p:cNvSpPr/>
              <p:nvPr/>
            </p:nvSpPr>
            <p:spPr>
              <a:xfrm>
                <a:off x="6611400" y="878040"/>
                <a:ext cx="4860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6" name="CustomShape 18"/>
              <p:cNvSpPr/>
              <p:nvPr/>
            </p:nvSpPr>
            <p:spPr>
              <a:xfrm>
                <a:off x="6656760" y="609120"/>
                <a:ext cx="601920" cy="27036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7" name="CustomShape 19"/>
              <p:cNvSpPr/>
              <p:nvPr/>
            </p:nvSpPr>
            <p:spPr>
              <a:xfrm>
                <a:off x="6552000" y="428760"/>
                <a:ext cx="849600" cy="442440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8" name="CustomShape 20"/>
              <p:cNvSpPr/>
              <p:nvPr/>
            </p:nvSpPr>
            <p:spPr>
              <a:xfrm>
                <a:off x="6866280" y="1124280"/>
                <a:ext cx="25020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9" name="CustomShape 21"/>
              <p:cNvSpPr/>
              <p:nvPr/>
            </p:nvSpPr>
            <p:spPr>
              <a:xfrm>
                <a:off x="6738840" y="1197720"/>
                <a:ext cx="479520" cy="227880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0" name="CustomShape 22"/>
              <p:cNvSpPr/>
              <p:nvPr/>
            </p:nvSpPr>
            <p:spPr>
              <a:xfrm>
                <a:off x="6815880" y="1274760"/>
                <a:ext cx="648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1" name="CustomShape 23"/>
              <p:cNvSpPr/>
              <p:nvPr/>
            </p:nvSpPr>
            <p:spPr>
              <a:xfrm>
                <a:off x="6850440" y="1315080"/>
                <a:ext cx="49680" cy="4356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2" name="CustomShape 24"/>
              <p:cNvSpPr/>
              <p:nvPr/>
            </p:nvSpPr>
            <p:spPr>
              <a:xfrm>
                <a:off x="6909480" y="1353240"/>
                <a:ext cx="35640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3" name="CustomShape 25"/>
              <p:cNvSpPr/>
              <p:nvPr/>
            </p:nvSpPr>
            <p:spPr>
              <a:xfrm>
                <a:off x="6983640" y="1356840"/>
                <a:ext cx="27000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4" name="CustomShape 26"/>
              <p:cNvSpPr/>
              <p:nvPr/>
            </p:nvSpPr>
            <p:spPr>
              <a:xfrm>
                <a:off x="7043400" y="1313280"/>
                <a:ext cx="4392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5" name="CustomShape 27"/>
              <p:cNvSpPr/>
              <p:nvPr/>
            </p:nvSpPr>
            <p:spPr>
              <a:xfrm>
                <a:off x="7090200" y="1248120"/>
                <a:ext cx="49320" cy="2484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6" name="CustomShape 28"/>
              <p:cNvSpPr/>
              <p:nvPr/>
            </p:nvSpPr>
            <p:spPr>
              <a:xfrm>
                <a:off x="6874560" y="1396800"/>
                <a:ext cx="240120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7" name="CustomShape 29"/>
              <p:cNvSpPr/>
              <p:nvPr/>
            </p:nvSpPr>
            <p:spPr>
              <a:xfrm>
                <a:off x="6970680" y="1557360"/>
                <a:ext cx="8100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8" name="CustomShape 30"/>
              <p:cNvSpPr/>
              <p:nvPr/>
            </p:nvSpPr>
            <p:spPr>
              <a:xfrm>
                <a:off x="6762960" y="1217520"/>
                <a:ext cx="191880" cy="789120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59" name="CustomShape 31"/>
              <p:cNvSpPr/>
              <p:nvPr/>
            </p:nvSpPr>
            <p:spPr>
              <a:xfrm>
                <a:off x="7081560" y="1194120"/>
                <a:ext cx="107640" cy="81432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0" name="CustomShape 32"/>
              <p:cNvSpPr/>
              <p:nvPr/>
            </p:nvSpPr>
            <p:spPr>
              <a:xfrm>
                <a:off x="6930720" y="1609560"/>
                <a:ext cx="66240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1" name="CustomShape 33"/>
              <p:cNvSpPr/>
              <p:nvPr/>
            </p:nvSpPr>
            <p:spPr>
              <a:xfrm>
                <a:off x="7035120" y="1609560"/>
                <a:ext cx="42120" cy="397440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2" name="CustomShape 34"/>
              <p:cNvSpPr/>
              <p:nvPr/>
            </p:nvSpPr>
            <p:spPr>
              <a:xfrm>
                <a:off x="5978880" y="718560"/>
                <a:ext cx="900720" cy="74772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3" name="CustomShape 35"/>
              <p:cNvSpPr/>
              <p:nvPr/>
            </p:nvSpPr>
            <p:spPr>
              <a:xfrm>
                <a:off x="6509880" y="1455480"/>
                <a:ext cx="91440" cy="531360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4" name="CustomShape 36"/>
              <p:cNvSpPr/>
              <p:nvPr/>
            </p:nvSpPr>
            <p:spPr>
              <a:xfrm>
                <a:off x="6008760" y="776160"/>
                <a:ext cx="191880" cy="170640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5" name="CustomShape 37"/>
              <p:cNvSpPr/>
              <p:nvPr/>
            </p:nvSpPr>
            <p:spPr>
              <a:xfrm>
                <a:off x="6024960" y="806400"/>
                <a:ext cx="192960" cy="166680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6" name="CustomShape 38"/>
              <p:cNvSpPr/>
              <p:nvPr/>
            </p:nvSpPr>
            <p:spPr>
              <a:xfrm>
                <a:off x="5857920" y="581760"/>
                <a:ext cx="245880" cy="24372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7" name="CustomShape 39"/>
              <p:cNvSpPr/>
              <p:nvPr/>
            </p:nvSpPr>
            <p:spPr>
              <a:xfrm>
                <a:off x="6607440" y="1717920"/>
                <a:ext cx="18900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8" name="CustomShape 40"/>
              <p:cNvSpPr/>
              <p:nvPr/>
            </p:nvSpPr>
            <p:spPr>
              <a:xfrm>
                <a:off x="6598440" y="1753200"/>
                <a:ext cx="211680" cy="17604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9" name="CustomShape 41"/>
              <p:cNvSpPr/>
              <p:nvPr/>
            </p:nvSpPr>
            <p:spPr>
              <a:xfrm>
                <a:off x="7155000" y="1567080"/>
                <a:ext cx="165240" cy="138960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0" name="CustomShape 42"/>
              <p:cNvSpPr/>
              <p:nvPr/>
            </p:nvSpPr>
            <p:spPr>
              <a:xfrm>
                <a:off x="7104960" y="1194120"/>
                <a:ext cx="403200" cy="215280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1" name="CustomShape 43"/>
              <p:cNvSpPr/>
              <p:nvPr/>
            </p:nvSpPr>
            <p:spPr>
              <a:xfrm>
                <a:off x="7311240" y="1480680"/>
                <a:ext cx="220320" cy="52632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2" name="CustomShape 44"/>
              <p:cNvSpPr/>
              <p:nvPr/>
            </p:nvSpPr>
            <p:spPr>
              <a:xfrm>
                <a:off x="6611760" y="1723320"/>
                <a:ext cx="172800" cy="4536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3" name="CustomShape 45"/>
              <p:cNvSpPr/>
              <p:nvPr/>
            </p:nvSpPr>
            <p:spPr>
              <a:xfrm>
                <a:off x="6016320" y="789840"/>
                <a:ext cx="190800" cy="17784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4" name="CustomShape 46"/>
              <p:cNvSpPr/>
              <p:nvPr/>
            </p:nvSpPr>
            <p:spPr>
              <a:xfrm>
                <a:off x="8139600" y="1576800"/>
                <a:ext cx="70200" cy="32544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5" name="CustomShape 47"/>
              <p:cNvSpPr/>
              <p:nvPr/>
            </p:nvSpPr>
            <p:spPr>
              <a:xfrm>
                <a:off x="7671240" y="1315080"/>
                <a:ext cx="296280" cy="12744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6" name="CustomShape 48"/>
              <p:cNvSpPr/>
              <p:nvPr/>
            </p:nvSpPr>
            <p:spPr>
              <a:xfrm>
                <a:off x="8633880" y="963000"/>
                <a:ext cx="158760" cy="17244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7" name="CustomShape 49"/>
              <p:cNvSpPr/>
              <p:nvPr/>
            </p:nvSpPr>
            <p:spPr>
              <a:xfrm>
                <a:off x="7536240" y="1239120"/>
                <a:ext cx="203760" cy="13788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8" name="CustomShape 50"/>
              <p:cNvSpPr/>
              <p:nvPr/>
            </p:nvSpPr>
            <p:spPr>
              <a:xfrm>
                <a:off x="7896240" y="1237680"/>
                <a:ext cx="2052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9" name="CustomShape 51"/>
              <p:cNvSpPr/>
              <p:nvPr/>
            </p:nvSpPr>
            <p:spPr>
              <a:xfrm>
                <a:off x="7440480" y="157500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0" name="CustomShape 52"/>
              <p:cNvSpPr/>
              <p:nvPr/>
            </p:nvSpPr>
            <p:spPr>
              <a:xfrm>
                <a:off x="7655400" y="148104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1" name="CustomShape 53"/>
              <p:cNvSpPr/>
              <p:nvPr/>
            </p:nvSpPr>
            <p:spPr>
              <a:xfrm>
                <a:off x="7673400" y="163980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2" name="CustomShape 54"/>
              <p:cNvSpPr/>
              <p:nvPr/>
            </p:nvSpPr>
            <p:spPr>
              <a:xfrm>
                <a:off x="7713000" y="181836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3" name="CustomShape 55"/>
              <p:cNvSpPr/>
              <p:nvPr/>
            </p:nvSpPr>
            <p:spPr>
              <a:xfrm>
                <a:off x="7944120" y="188532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4" name="CustomShape 56"/>
              <p:cNvSpPr/>
              <p:nvPr/>
            </p:nvSpPr>
            <p:spPr>
              <a:xfrm>
                <a:off x="8029080" y="178056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5" name="CustomShape 57"/>
              <p:cNvSpPr/>
              <p:nvPr/>
            </p:nvSpPr>
            <p:spPr>
              <a:xfrm>
                <a:off x="7920720" y="163980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6" name="CustomShape 58"/>
              <p:cNvSpPr/>
              <p:nvPr/>
            </p:nvSpPr>
            <p:spPr>
              <a:xfrm>
                <a:off x="8072280" y="148284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7" name="CustomShape 59"/>
              <p:cNvSpPr/>
              <p:nvPr/>
            </p:nvSpPr>
            <p:spPr>
              <a:xfrm>
                <a:off x="8207640" y="138348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8" name="CustomShape 60"/>
              <p:cNvSpPr/>
              <p:nvPr/>
            </p:nvSpPr>
            <p:spPr>
              <a:xfrm>
                <a:off x="8339400" y="140688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9" name="CustomShape 61"/>
              <p:cNvSpPr/>
              <p:nvPr/>
            </p:nvSpPr>
            <p:spPr>
              <a:xfrm>
                <a:off x="8442360" y="130032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0" name="CustomShape 62"/>
              <p:cNvSpPr/>
              <p:nvPr/>
            </p:nvSpPr>
            <p:spPr>
              <a:xfrm>
                <a:off x="8565120" y="127512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1" name="CustomShape 63"/>
              <p:cNvSpPr/>
              <p:nvPr/>
            </p:nvSpPr>
            <p:spPr>
              <a:xfrm>
                <a:off x="7448760" y="827640"/>
                <a:ext cx="94680" cy="100440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2" name="CustomShape 64"/>
              <p:cNvSpPr/>
              <p:nvPr/>
            </p:nvSpPr>
            <p:spPr>
              <a:xfrm>
                <a:off x="7473240" y="853200"/>
                <a:ext cx="54720" cy="4284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3" name="CustomShape 65"/>
              <p:cNvSpPr/>
              <p:nvPr/>
            </p:nvSpPr>
            <p:spPr>
              <a:xfrm>
                <a:off x="8064360" y="821520"/>
                <a:ext cx="101880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4" name="CustomShape 66"/>
              <p:cNvSpPr/>
              <p:nvPr/>
            </p:nvSpPr>
            <p:spPr>
              <a:xfrm>
                <a:off x="8075880" y="846000"/>
                <a:ext cx="47160" cy="4536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5" name="CustomShape 67"/>
              <p:cNvSpPr/>
              <p:nvPr/>
            </p:nvSpPr>
            <p:spPr>
              <a:xfrm>
                <a:off x="7525440" y="896760"/>
                <a:ext cx="551520" cy="25668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6" name="CustomShape 68"/>
              <p:cNvSpPr/>
              <p:nvPr/>
            </p:nvSpPr>
            <p:spPr>
              <a:xfrm>
                <a:off x="7712280" y="1134360"/>
                <a:ext cx="217800" cy="226800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7" name="CustomShape 69"/>
              <p:cNvSpPr/>
              <p:nvPr/>
            </p:nvSpPr>
            <p:spPr>
              <a:xfrm>
                <a:off x="7524360" y="685800"/>
                <a:ext cx="552600" cy="169920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8" name="CustomShape 70"/>
              <p:cNvSpPr/>
              <p:nvPr/>
            </p:nvSpPr>
            <p:spPr>
              <a:xfrm>
                <a:off x="7635600" y="1297800"/>
                <a:ext cx="35352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9" name="CustomShape 71"/>
              <p:cNvSpPr/>
              <p:nvPr/>
            </p:nvSpPr>
            <p:spPr>
              <a:xfrm>
                <a:off x="7327440" y="1298160"/>
                <a:ext cx="40320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0" name="CustomShape 72"/>
              <p:cNvSpPr/>
              <p:nvPr/>
            </p:nvSpPr>
            <p:spPr>
              <a:xfrm>
                <a:off x="7803000" y="1396800"/>
                <a:ext cx="14760" cy="59724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1" name="CustomShape 73"/>
              <p:cNvSpPr/>
              <p:nvPr/>
            </p:nvSpPr>
            <p:spPr>
              <a:xfrm>
                <a:off x="7835040" y="1798560"/>
                <a:ext cx="47160" cy="7992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2" name="CustomShape 74"/>
              <p:cNvSpPr/>
              <p:nvPr/>
            </p:nvSpPr>
            <p:spPr>
              <a:xfrm>
                <a:off x="7835040" y="1646280"/>
                <a:ext cx="47160" cy="7992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3" name="CustomShape 75"/>
              <p:cNvSpPr/>
              <p:nvPr/>
            </p:nvSpPr>
            <p:spPr>
              <a:xfrm>
                <a:off x="7835040" y="1507320"/>
                <a:ext cx="47160" cy="7992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4" name="CustomShape 76"/>
              <p:cNvSpPr/>
              <p:nvPr/>
            </p:nvSpPr>
            <p:spPr>
              <a:xfrm>
                <a:off x="7451640" y="1339920"/>
                <a:ext cx="180360" cy="534600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5" name="CustomShape 77"/>
              <p:cNvSpPr/>
              <p:nvPr/>
            </p:nvSpPr>
            <p:spPr>
              <a:xfrm>
                <a:off x="7910640" y="945000"/>
                <a:ext cx="890280" cy="620640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6" name="CustomShape 78"/>
              <p:cNvSpPr/>
              <p:nvPr/>
            </p:nvSpPr>
            <p:spPr>
              <a:xfrm>
                <a:off x="8139600" y="1540800"/>
                <a:ext cx="25920" cy="427320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7" name="CustomShape 79"/>
              <p:cNvSpPr/>
              <p:nvPr/>
            </p:nvSpPr>
            <p:spPr>
              <a:xfrm>
                <a:off x="7976880" y="1336680"/>
                <a:ext cx="175320" cy="45792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8" name="CustomShape 80"/>
              <p:cNvSpPr/>
              <p:nvPr/>
            </p:nvSpPr>
            <p:spPr>
              <a:xfrm>
                <a:off x="7533720" y="1233000"/>
                <a:ext cx="210960" cy="15336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9" name="CustomShape 81"/>
              <p:cNvSpPr/>
              <p:nvPr/>
            </p:nvSpPr>
            <p:spPr>
              <a:xfrm>
                <a:off x="7889760" y="1229400"/>
                <a:ext cx="219600" cy="12168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0" name="CustomShape 82"/>
              <p:cNvSpPr/>
              <p:nvPr/>
            </p:nvSpPr>
            <p:spPr>
              <a:xfrm>
                <a:off x="7654680" y="1157400"/>
                <a:ext cx="92520" cy="8496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1" name="CustomShape 83"/>
              <p:cNvSpPr/>
              <p:nvPr/>
            </p:nvSpPr>
            <p:spPr>
              <a:xfrm>
                <a:off x="7872120" y="1155960"/>
                <a:ext cx="8676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2" name="CustomShape 84"/>
              <p:cNvSpPr/>
              <p:nvPr/>
            </p:nvSpPr>
            <p:spPr>
              <a:xfrm>
                <a:off x="7695360" y="1189440"/>
                <a:ext cx="5436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3" name="CustomShape 85"/>
              <p:cNvSpPr/>
              <p:nvPr/>
            </p:nvSpPr>
            <p:spPr>
              <a:xfrm>
                <a:off x="7881120" y="1194120"/>
                <a:ext cx="4428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4" name="CustomShape 86"/>
              <p:cNvSpPr/>
              <p:nvPr/>
            </p:nvSpPr>
            <p:spPr>
              <a:xfrm>
                <a:off x="7324200" y="538200"/>
                <a:ext cx="934200" cy="774720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5" name="CustomShape 87"/>
              <p:cNvSpPr/>
              <p:nvPr/>
            </p:nvSpPr>
            <p:spPr>
              <a:xfrm>
                <a:off x="8623440" y="1022040"/>
                <a:ext cx="1458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6" name="CustomShape 88"/>
              <p:cNvSpPr/>
              <p:nvPr/>
            </p:nvSpPr>
            <p:spPr>
              <a:xfrm>
                <a:off x="8693640" y="796680"/>
                <a:ext cx="226800" cy="26712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7" name="CustomShape 89"/>
              <p:cNvSpPr/>
              <p:nvPr/>
            </p:nvSpPr>
            <p:spPr>
              <a:xfrm>
                <a:off x="8601480" y="1045440"/>
                <a:ext cx="153000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8" name="CustomShape 90"/>
              <p:cNvSpPr/>
              <p:nvPr/>
            </p:nvSpPr>
            <p:spPr>
              <a:xfrm>
                <a:off x="8148600" y="1540800"/>
                <a:ext cx="95400" cy="369000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9" name="CustomShape 91"/>
              <p:cNvSpPr/>
              <p:nvPr/>
            </p:nvSpPr>
            <p:spPr>
              <a:xfrm>
                <a:off x="7661160" y="1162800"/>
                <a:ext cx="86040" cy="79920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0" name="CustomShape 92"/>
              <p:cNvSpPr/>
              <p:nvPr/>
            </p:nvSpPr>
            <p:spPr>
              <a:xfrm>
                <a:off x="7878600" y="1163880"/>
                <a:ext cx="73080" cy="7272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1" name="CustomShape 93"/>
              <p:cNvSpPr/>
              <p:nvPr/>
            </p:nvSpPr>
            <p:spPr>
              <a:xfrm>
                <a:off x="8607960" y="1030680"/>
                <a:ext cx="158760" cy="12780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2" name="CustomShape 94"/>
              <p:cNvSpPr/>
              <p:nvPr/>
            </p:nvSpPr>
            <p:spPr>
              <a:xfrm>
                <a:off x="7375320" y="1055520"/>
                <a:ext cx="7596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3" name="CustomShape 95"/>
              <p:cNvSpPr/>
              <p:nvPr/>
            </p:nvSpPr>
            <p:spPr>
              <a:xfrm>
                <a:off x="7439400" y="1110600"/>
                <a:ext cx="60480" cy="134640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4" name="CustomShape 96"/>
              <p:cNvSpPr/>
              <p:nvPr/>
            </p:nvSpPr>
            <p:spPr>
              <a:xfrm>
                <a:off x="7499520" y="1112040"/>
                <a:ext cx="67320" cy="164880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5" name="CustomShape 97"/>
              <p:cNvSpPr/>
              <p:nvPr/>
            </p:nvSpPr>
            <p:spPr>
              <a:xfrm>
                <a:off x="7991280" y="1121040"/>
                <a:ext cx="39960" cy="130680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6" name="CustomShape 98"/>
              <p:cNvSpPr/>
              <p:nvPr/>
            </p:nvSpPr>
            <p:spPr>
              <a:xfrm>
                <a:off x="8087040" y="1127160"/>
                <a:ext cx="81720" cy="165960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7" name="CustomShape 99"/>
              <p:cNvSpPr/>
              <p:nvPr/>
            </p:nvSpPr>
            <p:spPr>
              <a:xfrm>
                <a:off x="8168040" y="1154880"/>
                <a:ext cx="63360" cy="9792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8" name="CustomShape 100"/>
              <p:cNvSpPr/>
              <p:nvPr/>
            </p:nvSpPr>
            <p:spPr>
              <a:xfrm>
                <a:off x="7584840" y="181836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9" name="CustomShape 101"/>
              <p:cNvSpPr/>
              <p:nvPr/>
            </p:nvSpPr>
            <p:spPr>
              <a:xfrm>
                <a:off x="8603280" y="1145160"/>
                <a:ext cx="345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30" name="Group 102"/>
            <p:cNvGrpSpPr/>
            <p:nvPr/>
          </p:nvGrpSpPr>
          <p:grpSpPr>
            <a:xfrm>
              <a:off x="6757560" y="759240"/>
              <a:ext cx="407160" cy="234000"/>
              <a:chOff x="6757560" y="759240"/>
              <a:chExt cx="407160" cy="234000"/>
            </a:xfrm>
          </p:grpSpPr>
          <p:sp>
            <p:nvSpPr>
              <p:cNvPr id="1131" name="CustomShape 103"/>
              <p:cNvSpPr/>
              <p:nvPr/>
            </p:nvSpPr>
            <p:spPr>
              <a:xfrm>
                <a:off x="7090200" y="909360"/>
                <a:ext cx="74520" cy="8388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2" name="CustomShape 104"/>
              <p:cNvSpPr/>
              <p:nvPr/>
            </p:nvSpPr>
            <p:spPr>
              <a:xfrm>
                <a:off x="7039440" y="759240"/>
                <a:ext cx="72720" cy="8964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3" name="CustomShape 105"/>
              <p:cNvSpPr/>
              <p:nvPr/>
            </p:nvSpPr>
            <p:spPr>
              <a:xfrm>
                <a:off x="6917760" y="862920"/>
                <a:ext cx="55080" cy="6696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4" name="CustomShape 106"/>
              <p:cNvSpPr/>
              <p:nvPr/>
            </p:nvSpPr>
            <p:spPr>
              <a:xfrm>
                <a:off x="6827040" y="783720"/>
                <a:ext cx="5724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5" name="CustomShape 107"/>
              <p:cNvSpPr/>
              <p:nvPr/>
            </p:nvSpPr>
            <p:spPr>
              <a:xfrm>
                <a:off x="6757560" y="905040"/>
                <a:ext cx="84960" cy="8784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36" name="CustomShape 108"/>
            <p:cNvSpPr/>
            <p:nvPr/>
          </p:nvSpPr>
          <p:spPr>
            <a:xfrm rot="1091400">
              <a:off x="6889680" y="975960"/>
              <a:ext cx="142200" cy="88560"/>
            </a:xfrm>
            <a:custGeom>
              <a:avLst/>
              <a:gdLst/>
              <a:ahLst/>
              <a:cxnLst/>
              <a:rect l="l" t="t" r="r" b="b"/>
              <a:pathLst>
                <a:path w="7004" h="438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37" name="Group 109"/>
            <p:cNvGrpSpPr/>
            <p:nvPr/>
          </p:nvGrpSpPr>
          <p:grpSpPr>
            <a:xfrm>
              <a:off x="7624440" y="813960"/>
              <a:ext cx="329040" cy="189000"/>
              <a:chOff x="7624440" y="813960"/>
              <a:chExt cx="329040" cy="189000"/>
            </a:xfrm>
          </p:grpSpPr>
          <p:sp>
            <p:nvSpPr>
              <p:cNvPr id="1138" name="CustomShape 110"/>
              <p:cNvSpPr/>
              <p:nvPr/>
            </p:nvSpPr>
            <p:spPr>
              <a:xfrm>
                <a:off x="7893360" y="935280"/>
                <a:ext cx="60120" cy="6768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9" name="CustomShape 111"/>
              <p:cNvSpPr/>
              <p:nvPr/>
            </p:nvSpPr>
            <p:spPr>
              <a:xfrm>
                <a:off x="7852320" y="813960"/>
                <a:ext cx="58680" cy="7236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0" name="CustomShape 112"/>
              <p:cNvSpPr/>
              <p:nvPr/>
            </p:nvSpPr>
            <p:spPr>
              <a:xfrm>
                <a:off x="7754040" y="897480"/>
                <a:ext cx="4428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1" name="CustomShape 113"/>
              <p:cNvSpPr/>
              <p:nvPr/>
            </p:nvSpPr>
            <p:spPr>
              <a:xfrm>
                <a:off x="7680600" y="833400"/>
                <a:ext cx="46440" cy="6264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2" name="CustomShape 114"/>
              <p:cNvSpPr/>
              <p:nvPr/>
            </p:nvSpPr>
            <p:spPr>
              <a:xfrm>
                <a:off x="7624440" y="931680"/>
                <a:ext cx="68760" cy="7092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43" name="CustomShape 115"/>
            <p:cNvSpPr/>
            <p:nvPr/>
          </p:nvSpPr>
          <p:spPr>
            <a:xfrm>
              <a:off x="7736400" y="990720"/>
              <a:ext cx="105120" cy="59760"/>
            </a:xfrm>
            <a:custGeom>
              <a:avLst/>
              <a:gdLst/>
              <a:ahLst/>
              <a:cxnLst/>
              <a:rect l="l" t="t" r="r" b="b"/>
              <a:pathLst>
                <a:path w="4034" h="2305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800" b="1" strike="noStrike" spc="-1">
                <a:solidFill>
                  <a:srgbClr val="00B050"/>
                </a:solidFill>
                <a:latin typeface="Arial"/>
                <a:ea typeface="Permanent Marker"/>
              </a:rPr>
              <a:t>KORACI U UČENJU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5" name="TextShape 2"/>
          <p:cNvSpPr txBox="1"/>
          <p:nvPr/>
        </p:nvSpPr>
        <p:spPr>
          <a:xfrm>
            <a:off x="263880" y="108000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609480" indent="-609120">
              <a:lnSpc>
                <a:spcPct val="200000"/>
              </a:lnSpc>
            </a:pPr>
            <a:r>
              <a:rPr lang="hr-HR" sz="1600" b="1" strike="noStrike" spc="-1">
                <a:solidFill>
                  <a:srgbClr val="000000"/>
                </a:solidFill>
                <a:latin typeface="Arial"/>
                <a:ea typeface="Comfortaa"/>
              </a:rPr>
              <a:t>1. </a:t>
            </a:r>
            <a:r>
              <a:rPr lang="hr-HR" sz="1600" b="1" strike="noStrike" spc="-1">
                <a:solidFill>
                  <a:srgbClr val="FD5448"/>
                </a:solidFill>
                <a:latin typeface="Arial"/>
                <a:ea typeface="Comfortaa"/>
              </a:rPr>
              <a:t>      </a:t>
            </a:r>
            <a:r>
              <a:rPr lang="hr-HR" sz="1600" b="1" strike="noStrike" spc="-1">
                <a:solidFill>
                  <a:srgbClr val="C9211E"/>
                </a:solidFill>
                <a:latin typeface="Arial"/>
                <a:ea typeface="Comfortaa"/>
              </a:rPr>
              <a:t>RASPOREDI UČENJE PREDMETA</a:t>
            </a:r>
            <a:r>
              <a:rPr lang="hr-HR" sz="1600" b="1" strike="noStrike" spc="-1">
                <a:solidFill>
                  <a:srgbClr val="000000"/>
                </a:solidFill>
                <a:latin typeface="Arial"/>
                <a:ea typeface="Comfortaa"/>
              </a:rPr>
              <a:t>: počni s lakšim predmetom jer ćeš se bolje usredotočiti na učenje.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200000"/>
              </a:lnSpc>
            </a:pPr>
            <a:r>
              <a:rPr lang="hr-HR" sz="1600" b="1" strike="noStrike" spc="-1">
                <a:solidFill>
                  <a:srgbClr val="000000"/>
                </a:solidFill>
                <a:latin typeface="Arial"/>
                <a:ea typeface="Comfortaa"/>
              </a:rPr>
              <a:t>2.       </a:t>
            </a:r>
            <a:r>
              <a:rPr lang="hr-HR" sz="1600" b="1" strike="noStrike" spc="-1">
                <a:solidFill>
                  <a:srgbClr val="C9211E"/>
                </a:solidFill>
                <a:latin typeface="Arial"/>
                <a:ea typeface="Comfortaa"/>
              </a:rPr>
              <a:t>PRELISTAJ I PREGLEDAJ</a:t>
            </a:r>
            <a:r>
              <a:rPr lang="hr-HR" sz="1600" b="1" strike="noStrike" spc="-1">
                <a:solidFill>
                  <a:srgbClr val="000000"/>
                </a:solidFill>
                <a:latin typeface="Arial"/>
                <a:ea typeface="Comfortaa"/>
              </a:rPr>
              <a:t>:  prvo pregledaj sadržaj lekcije jer ćeš se upoznati s temama koje su obrađene; cjelovita slika olakšava učenje (prije nego što počneš slagati puzzle moraš vidjeti cijelu sliku).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20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600" b="1" strike="noStrike" spc="-1">
                <a:solidFill>
                  <a:srgbClr val="000000"/>
                </a:solidFill>
                <a:latin typeface="Arial"/>
                <a:ea typeface="Comfortaa"/>
              </a:rPr>
              <a:t>Sažetke i zaključke: oni daju kratki prikaz onog najvažnijeg što treba upamtiti.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20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600" b="1" strike="noStrike" spc="-1">
                <a:solidFill>
                  <a:srgbClr val="000000"/>
                </a:solidFill>
                <a:latin typeface="Arial"/>
                <a:ea typeface="Comfortaa"/>
              </a:rPr>
              <a:t>Naslove i podnaslove: oni su poput putokaza na putovanju kroz gradivo.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TextShape 1"/>
          <p:cNvSpPr txBox="1"/>
          <p:nvPr/>
        </p:nvSpPr>
        <p:spPr>
          <a:xfrm>
            <a:off x="479880" y="36360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0" strike="noStrike" spc="-1">
                <a:solidFill>
                  <a:srgbClr val="C9211E"/>
                </a:solidFill>
                <a:latin typeface="Arial"/>
                <a:ea typeface="Permanent Marker"/>
              </a:rPr>
              <a:t>PREGLEDAJ</a:t>
            </a:r>
            <a:endParaRPr lang="hr-HR" sz="2800" b="0" strike="noStrike" spc="-1">
              <a:solidFill>
                <a:srgbClr val="C9211E"/>
              </a:solidFill>
              <a:latin typeface="Arial"/>
            </a:endParaRPr>
          </a:p>
        </p:txBody>
      </p:sp>
      <p:sp>
        <p:nvSpPr>
          <p:cNvPr id="1147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609480" indent="-609120">
              <a:lnSpc>
                <a:spcPct val="20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omfortaa"/>
              </a:rPr>
              <a:t>Slike, karte, fotografije, grafikone: slikovito je prikazan sadržaj teksta. Poznato je da jednom slikom možemo prikazati tisuću riječi.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20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omfortaa"/>
              </a:rPr>
              <a:t>Rječnik: u njemu je prikaz najvažnijih pojmova.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20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omfortaa"/>
              </a:rPr>
              <a:t>Umne mape: sažeto prikazuju temu koja se obrađuje pomoću ključnih riječi i odnosa među njima.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TextShape 1"/>
          <p:cNvSpPr txBox="1"/>
          <p:nvPr/>
        </p:nvSpPr>
        <p:spPr>
          <a:xfrm>
            <a:off x="685800" y="303480"/>
            <a:ext cx="7695720" cy="3810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609480" indent="-609120" algn="ctr">
              <a:lnSpc>
                <a:spcPct val="115000"/>
              </a:lnSpc>
            </a:pPr>
            <a:r>
              <a:rPr lang="hr-HR" sz="2800" b="1" strike="noStrike" spc="-1">
                <a:solidFill>
                  <a:srgbClr val="FF3300"/>
                </a:solidFill>
                <a:latin typeface="Arial"/>
                <a:ea typeface="Comfortaa"/>
              </a:rPr>
              <a:t>3.  KRENI S UČENJEM – PAMETNO ČITAJ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 algn="ctr">
              <a:lnSpc>
                <a:spcPct val="115000"/>
              </a:lnSpc>
            </a:pP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  <a:ea typeface="Comfortaa"/>
              </a:rPr>
              <a:t>Lekciju pročitaj jednom.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  <a:ea typeface="Comfortaa"/>
              </a:rPr>
              <a:t>Dok čitaš, </a:t>
            </a:r>
            <a:r>
              <a:rPr lang="hr-HR" sz="2800" b="0" strike="noStrike" spc="-1">
                <a:solidFill>
                  <a:srgbClr val="33CC33"/>
                </a:solidFill>
                <a:latin typeface="Arial"/>
                <a:ea typeface="Comfortaa"/>
              </a:rPr>
              <a:t>zapiši</a:t>
            </a:r>
            <a:r>
              <a:rPr lang="hr-HR" sz="2800" b="0" strike="noStrike" spc="-1">
                <a:solidFill>
                  <a:srgbClr val="000000"/>
                </a:solidFill>
                <a:latin typeface="Arial"/>
                <a:ea typeface="Comfortaa"/>
              </a:rPr>
              <a:t> na papir najvažnije riječi.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120">
              <a:lnSpc>
                <a:spcPct val="115000"/>
              </a:lnSpc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  <a:ea typeface="Comfortaa"/>
              </a:rPr>
              <a:t>Važne podatke u udžbeniku prepoznat ćeš po</a:t>
            </a:r>
            <a:r>
              <a:rPr lang="hr-HR" sz="2800" b="1" strike="noStrike" spc="-1">
                <a:solidFill>
                  <a:srgbClr val="000000"/>
                </a:solidFill>
                <a:latin typeface="Arial"/>
                <a:ea typeface="Comfortaa"/>
              </a:rPr>
              <a:t> podebljanim</a:t>
            </a:r>
            <a:r>
              <a:rPr lang="hr-HR" sz="2800" b="0" strike="noStrike" spc="-1">
                <a:solidFill>
                  <a:srgbClr val="000000"/>
                </a:solidFill>
                <a:latin typeface="Arial"/>
                <a:ea typeface="Comfortaa"/>
              </a:rPr>
              <a:t>, </a:t>
            </a:r>
            <a:r>
              <a:rPr lang="hr-HR" sz="2800" b="0" i="1" strike="noStrike" spc="-1">
                <a:solidFill>
                  <a:srgbClr val="000000"/>
                </a:solidFill>
                <a:latin typeface="Arial"/>
                <a:ea typeface="Comfortaa"/>
              </a:rPr>
              <a:t>kosim</a:t>
            </a:r>
            <a:r>
              <a:rPr lang="hr-HR" sz="2800" b="0" strike="noStrike" spc="-1">
                <a:solidFill>
                  <a:srgbClr val="000000"/>
                </a:solidFill>
                <a:latin typeface="Arial"/>
                <a:ea typeface="Comfortaa"/>
              </a:rPr>
              <a:t> ili </a:t>
            </a:r>
            <a:r>
              <a:rPr lang="hr-HR" sz="2800" b="0" strike="noStrike" spc="-1">
                <a:solidFill>
                  <a:srgbClr val="0097A7"/>
                </a:solidFill>
                <a:latin typeface="Arial"/>
                <a:ea typeface="Comfortaa"/>
              </a:rPr>
              <a:t>slovima u boji.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49" name="Group 2"/>
          <p:cNvGrpSpPr/>
          <p:nvPr/>
        </p:nvGrpSpPr>
        <p:grpSpPr>
          <a:xfrm>
            <a:off x="7572240" y="2928960"/>
            <a:ext cx="1173600" cy="1957680"/>
            <a:chOff x="7572240" y="2928960"/>
            <a:chExt cx="1173600" cy="1957680"/>
          </a:xfrm>
        </p:grpSpPr>
        <p:grpSp>
          <p:nvGrpSpPr>
            <p:cNvPr id="1150" name="Group 3"/>
            <p:cNvGrpSpPr/>
            <p:nvPr/>
          </p:nvGrpSpPr>
          <p:grpSpPr>
            <a:xfrm>
              <a:off x="7572240" y="2928960"/>
              <a:ext cx="1173600" cy="1957680"/>
              <a:chOff x="7572240" y="2928960"/>
              <a:chExt cx="1173600" cy="1957680"/>
            </a:xfrm>
          </p:grpSpPr>
          <p:sp>
            <p:nvSpPr>
              <p:cNvPr id="1151" name="CustomShape 4"/>
              <p:cNvSpPr/>
              <p:nvPr/>
            </p:nvSpPr>
            <p:spPr>
              <a:xfrm>
                <a:off x="7774200" y="3515760"/>
                <a:ext cx="224640" cy="680040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2" name="CustomShape 5"/>
              <p:cNvSpPr/>
              <p:nvPr/>
            </p:nvSpPr>
            <p:spPr>
              <a:xfrm>
                <a:off x="7926480" y="3984840"/>
                <a:ext cx="753840" cy="67608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3" name="CustomShape 6"/>
              <p:cNvSpPr/>
              <p:nvPr/>
            </p:nvSpPr>
            <p:spPr>
              <a:xfrm>
                <a:off x="8342640" y="4279680"/>
                <a:ext cx="286200" cy="35928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4" name="CustomShape 7"/>
              <p:cNvSpPr/>
              <p:nvPr/>
            </p:nvSpPr>
            <p:spPr>
              <a:xfrm>
                <a:off x="7970040" y="3528000"/>
                <a:ext cx="182160" cy="158760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5" name="CustomShape 8"/>
              <p:cNvSpPr/>
              <p:nvPr/>
            </p:nvSpPr>
            <p:spPr>
              <a:xfrm>
                <a:off x="8143560" y="3513960"/>
                <a:ext cx="84240" cy="129600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6" name="CustomShape 9"/>
              <p:cNvSpPr/>
              <p:nvPr/>
            </p:nvSpPr>
            <p:spPr>
              <a:xfrm>
                <a:off x="8068320" y="4547160"/>
                <a:ext cx="133560" cy="135720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7" name="CustomShape 10"/>
              <p:cNvSpPr/>
              <p:nvPr/>
            </p:nvSpPr>
            <p:spPr>
              <a:xfrm>
                <a:off x="8348400" y="4607640"/>
                <a:ext cx="119520" cy="110880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8" name="CustomShape 11"/>
              <p:cNvSpPr/>
              <p:nvPr/>
            </p:nvSpPr>
            <p:spPr>
              <a:xfrm>
                <a:off x="8435880" y="3745800"/>
                <a:ext cx="13104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9" name="CustomShape 12"/>
              <p:cNvSpPr/>
              <p:nvPr/>
            </p:nvSpPr>
            <p:spPr>
              <a:xfrm>
                <a:off x="8559720" y="376992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0" name="CustomShape 13"/>
              <p:cNvSpPr/>
              <p:nvPr/>
            </p:nvSpPr>
            <p:spPr>
              <a:xfrm>
                <a:off x="8506080" y="3584160"/>
                <a:ext cx="232920" cy="335880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1" name="CustomShape 14"/>
              <p:cNvSpPr/>
              <p:nvPr/>
            </p:nvSpPr>
            <p:spPr>
              <a:xfrm>
                <a:off x="8657640" y="3454560"/>
                <a:ext cx="76680" cy="135360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2" name="CustomShape 15"/>
              <p:cNvSpPr/>
              <p:nvPr/>
            </p:nvSpPr>
            <p:spPr>
              <a:xfrm>
                <a:off x="7830000" y="3570480"/>
                <a:ext cx="599040" cy="54288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3" name="CustomShape 16"/>
              <p:cNvSpPr/>
              <p:nvPr/>
            </p:nvSpPr>
            <p:spPr>
              <a:xfrm>
                <a:off x="8365320" y="3739680"/>
                <a:ext cx="96840" cy="20232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4" name="CustomShape 17"/>
              <p:cNvSpPr/>
              <p:nvPr/>
            </p:nvSpPr>
            <p:spPr>
              <a:xfrm>
                <a:off x="8399880" y="3645360"/>
                <a:ext cx="117720" cy="128880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5" name="CustomShape 18"/>
              <p:cNvSpPr/>
              <p:nvPr/>
            </p:nvSpPr>
            <p:spPr>
              <a:xfrm>
                <a:off x="7908480" y="373320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6" name="CustomShape 19"/>
              <p:cNvSpPr/>
              <p:nvPr/>
            </p:nvSpPr>
            <p:spPr>
              <a:xfrm>
                <a:off x="7947360" y="367560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7" name="CustomShape 20"/>
              <p:cNvSpPr/>
              <p:nvPr/>
            </p:nvSpPr>
            <p:spPr>
              <a:xfrm>
                <a:off x="7990920" y="374688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8" name="CustomShape 21"/>
              <p:cNvSpPr/>
              <p:nvPr/>
            </p:nvSpPr>
            <p:spPr>
              <a:xfrm>
                <a:off x="7937280" y="380448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9" name="CustomShape 22"/>
              <p:cNvSpPr/>
              <p:nvPr/>
            </p:nvSpPr>
            <p:spPr>
              <a:xfrm>
                <a:off x="7875000" y="385488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0" name="CustomShape 23"/>
              <p:cNvSpPr/>
              <p:nvPr/>
            </p:nvSpPr>
            <p:spPr>
              <a:xfrm>
                <a:off x="8022600" y="384696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1" name="CustomShape 24"/>
              <p:cNvSpPr/>
              <p:nvPr/>
            </p:nvSpPr>
            <p:spPr>
              <a:xfrm>
                <a:off x="7955280" y="391248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2" name="CustomShape 25"/>
              <p:cNvSpPr/>
              <p:nvPr/>
            </p:nvSpPr>
            <p:spPr>
              <a:xfrm>
                <a:off x="7895880" y="401760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3" name="CustomShape 26"/>
              <p:cNvSpPr/>
              <p:nvPr/>
            </p:nvSpPr>
            <p:spPr>
              <a:xfrm>
                <a:off x="7997040" y="404460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4" name="CustomShape 27"/>
              <p:cNvSpPr/>
              <p:nvPr/>
            </p:nvSpPr>
            <p:spPr>
              <a:xfrm>
                <a:off x="8049600" y="394344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5" name="CustomShape 28"/>
              <p:cNvSpPr/>
              <p:nvPr/>
            </p:nvSpPr>
            <p:spPr>
              <a:xfrm>
                <a:off x="8096040" y="401184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6" name="CustomShape 29"/>
              <p:cNvSpPr/>
              <p:nvPr/>
            </p:nvSpPr>
            <p:spPr>
              <a:xfrm>
                <a:off x="8164440" y="391644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7" name="CustomShape 30"/>
              <p:cNvSpPr/>
              <p:nvPr/>
            </p:nvSpPr>
            <p:spPr>
              <a:xfrm>
                <a:off x="8241840" y="396108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8" name="CustomShape 31"/>
              <p:cNvSpPr/>
              <p:nvPr/>
            </p:nvSpPr>
            <p:spPr>
              <a:xfrm>
                <a:off x="8267760" y="387108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9" name="CustomShape 32"/>
              <p:cNvSpPr/>
              <p:nvPr/>
            </p:nvSpPr>
            <p:spPr>
              <a:xfrm>
                <a:off x="8156520" y="379260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0" name="CustomShape 33"/>
              <p:cNvSpPr/>
              <p:nvPr/>
            </p:nvSpPr>
            <p:spPr>
              <a:xfrm>
                <a:off x="8180280" y="371340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1" name="CustomShape 34"/>
              <p:cNvSpPr/>
              <p:nvPr/>
            </p:nvSpPr>
            <p:spPr>
              <a:xfrm>
                <a:off x="8245800" y="363996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2" name="CustomShape 35"/>
              <p:cNvSpPr/>
              <p:nvPr/>
            </p:nvSpPr>
            <p:spPr>
              <a:xfrm>
                <a:off x="8328240" y="372420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3" name="CustomShape 36"/>
              <p:cNvSpPr/>
              <p:nvPr/>
            </p:nvSpPr>
            <p:spPr>
              <a:xfrm>
                <a:off x="8273520" y="370440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4" name="CustomShape 37"/>
              <p:cNvSpPr/>
              <p:nvPr/>
            </p:nvSpPr>
            <p:spPr>
              <a:xfrm>
                <a:off x="8068320" y="370620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5" name="CustomShape 38"/>
              <p:cNvSpPr/>
              <p:nvPr/>
            </p:nvSpPr>
            <p:spPr>
              <a:xfrm>
                <a:off x="8366760" y="3893760"/>
                <a:ext cx="2556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6" name="CustomShape 39"/>
              <p:cNvSpPr/>
              <p:nvPr/>
            </p:nvSpPr>
            <p:spPr>
              <a:xfrm>
                <a:off x="7851960" y="3284640"/>
                <a:ext cx="918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7" name="CustomShape 40"/>
              <p:cNvSpPr/>
              <p:nvPr/>
            </p:nvSpPr>
            <p:spPr>
              <a:xfrm>
                <a:off x="7878600" y="3317400"/>
                <a:ext cx="47520" cy="3204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8" name="CustomShape 41"/>
              <p:cNvSpPr/>
              <p:nvPr/>
            </p:nvSpPr>
            <p:spPr>
              <a:xfrm>
                <a:off x="7930440" y="3152160"/>
                <a:ext cx="407880" cy="332640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9" name="CustomShape 42"/>
              <p:cNvSpPr/>
              <p:nvPr/>
            </p:nvSpPr>
            <p:spPr>
              <a:xfrm>
                <a:off x="7904520" y="3088080"/>
                <a:ext cx="423000" cy="21420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0" name="CustomShape 43"/>
              <p:cNvSpPr/>
              <p:nvPr/>
            </p:nvSpPr>
            <p:spPr>
              <a:xfrm>
                <a:off x="7995960" y="3414960"/>
                <a:ext cx="181440" cy="22392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1" name="CustomShape 44"/>
              <p:cNvSpPr/>
              <p:nvPr/>
            </p:nvSpPr>
            <p:spPr>
              <a:xfrm>
                <a:off x="7955280" y="3512880"/>
                <a:ext cx="198360" cy="18324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2" name="CustomShape 45"/>
              <p:cNvSpPr/>
              <p:nvPr/>
            </p:nvSpPr>
            <p:spPr>
              <a:xfrm>
                <a:off x="8137800" y="3508920"/>
                <a:ext cx="125280" cy="14004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3" name="CustomShape 46"/>
              <p:cNvSpPr/>
              <p:nvPr/>
            </p:nvSpPr>
            <p:spPr>
              <a:xfrm>
                <a:off x="7825680" y="3542400"/>
                <a:ext cx="654840" cy="577080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4" name="CustomShape 47"/>
              <p:cNvSpPr/>
              <p:nvPr/>
            </p:nvSpPr>
            <p:spPr>
              <a:xfrm>
                <a:off x="7913160" y="3586320"/>
                <a:ext cx="210240" cy="293400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5" name="CustomShape 48"/>
              <p:cNvSpPr/>
              <p:nvPr/>
            </p:nvSpPr>
            <p:spPr>
              <a:xfrm>
                <a:off x="8428680" y="3734640"/>
                <a:ext cx="140040" cy="139680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6" name="CustomShape 49"/>
              <p:cNvSpPr/>
              <p:nvPr/>
            </p:nvSpPr>
            <p:spPr>
              <a:xfrm>
                <a:off x="8503200" y="3579120"/>
                <a:ext cx="241560" cy="344160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7" name="CustomShape 50"/>
              <p:cNvSpPr/>
              <p:nvPr/>
            </p:nvSpPr>
            <p:spPr>
              <a:xfrm>
                <a:off x="8651880" y="3438720"/>
                <a:ext cx="93960" cy="150120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8" name="CustomShape 51"/>
              <p:cNvSpPr/>
              <p:nvPr/>
            </p:nvSpPr>
            <p:spPr>
              <a:xfrm>
                <a:off x="8235360" y="3700080"/>
                <a:ext cx="43920" cy="11304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9" name="CustomShape 52"/>
              <p:cNvSpPr/>
              <p:nvPr/>
            </p:nvSpPr>
            <p:spPr>
              <a:xfrm>
                <a:off x="8219520" y="3550320"/>
                <a:ext cx="177840" cy="194040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0" name="CustomShape 53"/>
              <p:cNvSpPr/>
              <p:nvPr/>
            </p:nvSpPr>
            <p:spPr>
              <a:xfrm>
                <a:off x="8382960" y="3634560"/>
                <a:ext cx="140400" cy="10764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1" name="CustomShape 54"/>
              <p:cNvSpPr/>
              <p:nvPr/>
            </p:nvSpPr>
            <p:spPr>
              <a:xfrm>
                <a:off x="7920720" y="4103640"/>
                <a:ext cx="555120" cy="29664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2" name="CustomShape 55"/>
              <p:cNvSpPr/>
              <p:nvPr/>
            </p:nvSpPr>
            <p:spPr>
              <a:xfrm>
                <a:off x="8121960" y="3984120"/>
                <a:ext cx="572040" cy="68904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3" name="CustomShape 56"/>
              <p:cNvSpPr/>
              <p:nvPr/>
            </p:nvSpPr>
            <p:spPr>
              <a:xfrm>
                <a:off x="8335440" y="4254120"/>
                <a:ext cx="300960" cy="393480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4" name="CustomShape 57"/>
              <p:cNvSpPr/>
              <p:nvPr/>
            </p:nvSpPr>
            <p:spPr>
              <a:xfrm>
                <a:off x="7984080" y="4537080"/>
                <a:ext cx="226080" cy="273600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5" name="CustomShape 58"/>
              <p:cNvSpPr/>
              <p:nvPr/>
            </p:nvSpPr>
            <p:spPr>
              <a:xfrm>
                <a:off x="7941240" y="4578840"/>
                <a:ext cx="238680" cy="27720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6" name="CustomShape 59"/>
              <p:cNvSpPr/>
              <p:nvPr/>
            </p:nvSpPr>
            <p:spPr>
              <a:xfrm>
                <a:off x="8319960" y="4601160"/>
                <a:ext cx="190800" cy="259920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7" name="CustomShape 60"/>
              <p:cNvSpPr/>
              <p:nvPr/>
            </p:nvSpPr>
            <p:spPr>
              <a:xfrm>
                <a:off x="8279640" y="4681800"/>
                <a:ext cx="290880" cy="204840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8" name="CustomShape 61"/>
              <p:cNvSpPr/>
              <p:nvPr/>
            </p:nvSpPr>
            <p:spPr>
              <a:xfrm>
                <a:off x="8365320" y="3751200"/>
                <a:ext cx="68040" cy="195480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9" name="CustomShape 62"/>
              <p:cNvSpPr/>
              <p:nvPr/>
            </p:nvSpPr>
            <p:spPr>
              <a:xfrm>
                <a:off x="7768800" y="3510000"/>
                <a:ext cx="237240" cy="69084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0" name="CustomShape 63"/>
              <p:cNvSpPr/>
              <p:nvPr/>
            </p:nvSpPr>
            <p:spPr>
              <a:xfrm>
                <a:off x="7908840" y="3441600"/>
                <a:ext cx="103680" cy="9828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1" name="CustomShape 64"/>
              <p:cNvSpPr/>
              <p:nvPr/>
            </p:nvSpPr>
            <p:spPr>
              <a:xfrm>
                <a:off x="7572240" y="2928960"/>
                <a:ext cx="812160" cy="1078200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212" name="Group 65"/>
            <p:cNvGrpSpPr/>
            <p:nvPr/>
          </p:nvGrpSpPr>
          <p:grpSpPr>
            <a:xfrm>
              <a:off x="7972560" y="3223800"/>
              <a:ext cx="279720" cy="230760"/>
              <a:chOff x="7972560" y="3223800"/>
              <a:chExt cx="279720" cy="230760"/>
            </a:xfrm>
          </p:grpSpPr>
          <p:sp>
            <p:nvSpPr>
              <p:cNvPr id="1213" name="CustomShape 66"/>
              <p:cNvSpPr/>
              <p:nvPr/>
            </p:nvSpPr>
            <p:spPr>
              <a:xfrm rot="1091400">
                <a:off x="8079120" y="3345840"/>
                <a:ext cx="142200" cy="8856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4" name="CustomShape 67"/>
              <p:cNvSpPr/>
              <p:nvPr/>
            </p:nvSpPr>
            <p:spPr>
              <a:xfrm rot="1091400">
                <a:off x="8206200" y="3228480"/>
                <a:ext cx="3924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5" name="CustomShape 68"/>
              <p:cNvSpPr/>
              <p:nvPr/>
            </p:nvSpPr>
            <p:spPr>
              <a:xfrm rot="1091400">
                <a:off x="8155800" y="3296880"/>
                <a:ext cx="4932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6" name="CustomShape 69"/>
              <p:cNvSpPr/>
              <p:nvPr/>
            </p:nvSpPr>
            <p:spPr>
              <a:xfrm rot="1091400">
                <a:off x="8054640" y="3235320"/>
                <a:ext cx="36360" cy="5004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7" name="CustomShape 70"/>
              <p:cNvSpPr/>
              <p:nvPr/>
            </p:nvSpPr>
            <p:spPr>
              <a:xfrm rot="1091400">
                <a:off x="7980840" y="3313800"/>
                <a:ext cx="662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TextShape 1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9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Pripremi temelje: sjeti se što o temi već znaš od prije.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9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Koristi pitanja: čitaj kao da očekuješ odgovore, povezuj staro s novim znanjem. Pitanja služe kao spajalice pamćenja koje povezuju staro s novim znanjem.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9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Pročitaj lekciju više puta, koliko ti treba.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9" name="Picture 2"/>
          <p:cNvPicPr/>
          <p:nvPr/>
        </p:nvPicPr>
        <p:blipFill>
          <a:blip r:embed="rId2"/>
          <a:stretch/>
        </p:blipFill>
        <p:spPr>
          <a:xfrm>
            <a:off x="7643880" y="3357720"/>
            <a:ext cx="1499760" cy="1499760"/>
          </a:xfrm>
          <a:prstGeom prst="rect">
            <a:avLst/>
          </a:prstGeom>
          <a:ln w="9360">
            <a:noFill/>
          </a:ln>
        </p:spPr>
      </p:pic>
      <p:sp>
        <p:nvSpPr>
          <p:cNvPr id="1220" name="TextShape 2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TextShape 1"/>
          <p:cNvSpPr txBox="1"/>
          <p:nvPr/>
        </p:nvSpPr>
        <p:spPr>
          <a:xfrm>
            <a:off x="939600" y="516960"/>
            <a:ext cx="7290000" cy="7326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  <a:ea typeface="Permanent Marker"/>
              </a:rPr>
              <a:t>Naučiti učiti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9" name="TextShape 2"/>
          <p:cNvSpPr txBox="1"/>
          <p:nvPr/>
        </p:nvSpPr>
        <p:spPr>
          <a:xfrm>
            <a:off x="939600" y="1476360"/>
            <a:ext cx="6063480" cy="30477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15000"/>
              </a:lnSpc>
              <a:spcAft>
                <a:spcPts val="1599"/>
              </a:spcAft>
            </a:pPr>
            <a:r>
              <a:rPr lang="hr-HR" sz="1600" b="0" strike="noStrike" spc="-1">
                <a:solidFill>
                  <a:srgbClr val="000000"/>
                </a:solidFill>
                <a:latin typeface="Comfortaa"/>
                <a:ea typeface="Comfortaa"/>
              </a:rPr>
              <a:t>Naučiti kako učiti danas je neophodno zbog velike količine dostupnih informacija.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</a:pPr>
            <a:r>
              <a:rPr lang="hr-HR" sz="1600" b="0" strike="noStrike" spc="-1">
                <a:solidFill>
                  <a:srgbClr val="000000"/>
                </a:solidFill>
                <a:latin typeface="Comfortaa"/>
                <a:ea typeface="Comfortaa"/>
              </a:rPr>
              <a:t>Strategije učenja su načini na koje učenik uči i upravlja svojim učenjem.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</a:pPr>
            <a:r>
              <a:rPr lang="hr-HR" sz="1600" b="0" strike="noStrike" spc="-1">
                <a:solidFill>
                  <a:srgbClr val="000000"/>
                </a:solidFill>
                <a:latin typeface="Comfortaa"/>
                <a:ea typeface="Comfortaa"/>
              </a:rPr>
              <a:t>Strategije ovise o tome kako učenik procjenjuje svoje sposobnosti, o motivaciji za učenjem, stilovima učenja, dosadašnjem iskustvu s učenjem, koncentraciji, osobinama učenika…).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</a:pPr>
            <a:r>
              <a:rPr lang="hr-HR" sz="1600" b="0" strike="noStrike" spc="-1">
                <a:solidFill>
                  <a:srgbClr val="000000"/>
                </a:solidFill>
                <a:latin typeface="Comfortaa"/>
                <a:ea typeface="Comfortaa"/>
              </a:rPr>
              <a:t>Na sljedećem slajdu vidimo koji su sve čimbenici utječu na proces učenja. 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0" name="CustomShape 3"/>
          <p:cNvSpPr/>
          <p:nvPr/>
        </p:nvSpPr>
        <p:spPr>
          <a:xfrm>
            <a:off x="939600" y="4305240"/>
            <a:ext cx="5478120" cy="21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TextShape 1"/>
          <p:cNvSpPr txBox="1"/>
          <p:nvPr/>
        </p:nvSpPr>
        <p:spPr>
          <a:xfrm>
            <a:off x="2050920" y="250200"/>
            <a:ext cx="6408360" cy="8568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>
                <a:solidFill>
                  <a:srgbClr val="000000"/>
                </a:solidFill>
                <a:latin typeface="Arial"/>
                <a:ea typeface="Permanent Marker"/>
              </a:rPr>
              <a:t>Pitanja o sadržaju koji čitaš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2" name="Picture 3"/>
          <p:cNvPicPr/>
          <p:nvPr/>
        </p:nvPicPr>
        <p:blipFill>
          <a:blip r:embed="rId3"/>
          <a:stretch/>
        </p:blipFill>
        <p:spPr>
          <a:xfrm>
            <a:off x="3059280" y="1275120"/>
            <a:ext cx="3212640" cy="3025080"/>
          </a:xfrm>
          <a:prstGeom prst="rect">
            <a:avLst/>
          </a:prstGeom>
          <a:ln>
            <a:noFill/>
          </a:ln>
        </p:spPr>
      </p:pic>
      <p:sp>
        <p:nvSpPr>
          <p:cNvPr id="1223" name="CustomShape 2"/>
          <p:cNvSpPr/>
          <p:nvPr/>
        </p:nvSpPr>
        <p:spPr>
          <a:xfrm>
            <a:off x="5940360" y="1600200"/>
            <a:ext cx="295236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hr-HR" sz="3600" b="1" strike="noStrike" spc="-1">
                <a:solidFill>
                  <a:srgbClr val="FF9991"/>
                </a:solidFill>
                <a:latin typeface="Arial"/>
                <a:ea typeface="Arial"/>
              </a:rPr>
              <a:t>TKO? ŠTO?</a:t>
            </a:r>
            <a:endParaRPr lang="hr-HR" sz="3600" b="0" strike="noStrike" spc="-1">
              <a:latin typeface="Arial"/>
            </a:endParaRPr>
          </a:p>
        </p:txBody>
      </p:sp>
      <p:sp>
        <p:nvSpPr>
          <p:cNvPr id="1224" name="CustomShape 3"/>
          <p:cNvSpPr/>
          <p:nvPr/>
        </p:nvSpPr>
        <p:spPr>
          <a:xfrm>
            <a:off x="6443640" y="2787120"/>
            <a:ext cx="186660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hr-HR" sz="3600" b="1" strike="noStrike" spc="-1">
                <a:solidFill>
                  <a:srgbClr val="269389"/>
                </a:solidFill>
                <a:latin typeface="Arial"/>
                <a:ea typeface="Arial"/>
              </a:rPr>
              <a:t>KADA?</a:t>
            </a:r>
            <a:endParaRPr lang="hr-HR" sz="3600" b="0" strike="noStrike" spc="-1">
              <a:latin typeface="Arial"/>
            </a:endParaRPr>
          </a:p>
        </p:txBody>
      </p:sp>
      <p:sp>
        <p:nvSpPr>
          <p:cNvPr id="1225" name="CustomShape 4"/>
          <p:cNvSpPr/>
          <p:nvPr/>
        </p:nvSpPr>
        <p:spPr>
          <a:xfrm>
            <a:off x="5148360" y="4192200"/>
            <a:ext cx="186660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hr-HR" sz="3600" b="1" strike="noStrike" spc="-1">
                <a:solidFill>
                  <a:srgbClr val="FF0000"/>
                </a:solidFill>
                <a:latin typeface="Arial"/>
                <a:ea typeface="Arial"/>
              </a:rPr>
              <a:t>KAKO?</a:t>
            </a:r>
            <a:endParaRPr lang="hr-HR" sz="3600" b="0" strike="noStrike" spc="-1">
              <a:latin typeface="Arial"/>
            </a:endParaRPr>
          </a:p>
        </p:txBody>
      </p:sp>
      <p:sp>
        <p:nvSpPr>
          <p:cNvPr id="1226" name="CustomShape 5"/>
          <p:cNvSpPr/>
          <p:nvPr/>
        </p:nvSpPr>
        <p:spPr>
          <a:xfrm>
            <a:off x="1928880" y="3357720"/>
            <a:ext cx="194292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hr-HR" sz="3600" b="1" strike="noStrike" spc="-1">
                <a:solidFill>
                  <a:srgbClr val="FFC000"/>
                </a:solidFill>
                <a:latin typeface="Arial"/>
                <a:ea typeface="Arial"/>
              </a:rPr>
              <a:t>GDJE?</a:t>
            </a:r>
            <a:endParaRPr lang="hr-HR" sz="3600" b="0" strike="noStrike" spc="-1">
              <a:latin typeface="Arial"/>
            </a:endParaRPr>
          </a:p>
        </p:txBody>
      </p:sp>
      <p:sp>
        <p:nvSpPr>
          <p:cNvPr id="1227" name="CustomShape 6"/>
          <p:cNvSpPr/>
          <p:nvPr/>
        </p:nvSpPr>
        <p:spPr>
          <a:xfrm>
            <a:off x="971640" y="2031120"/>
            <a:ext cx="235548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hr-HR" sz="3600" b="1" strike="noStrike" spc="-1">
                <a:solidFill>
                  <a:srgbClr val="00B050"/>
                </a:solidFill>
                <a:latin typeface="Arial"/>
                <a:ea typeface="Arial"/>
              </a:rPr>
              <a:t>ZAŠTO?</a:t>
            </a:r>
            <a:endParaRPr lang="hr-HR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  <a:ea typeface="Permanent Marker"/>
              </a:rPr>
              <a:t>SPAJALICE PAMĆENJA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9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15000"/>
              </a:lnSpc>
            </a:pPr>
            <a:r>
              <a:rPr lang="hr-HR" sz="1600" b="1" strike="noStrike" spc="-1">
                <a:solidFill>
                  <a:srgbClr val="000000"/>
                </a:solidFill>
                <a:latin typeface="Arial"/>
                <a:ea typeface="Comfortaa"/>
              </a:rPr>
              <a:t>DOBRO PAMTIMO KADA: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600" b="1" strike="noStrike" spc="-1">
                <a:solidFill>
                  <a:srgbClr val="000000"/>
                </a:solidFill>
                <a:latin typeface="Arial"/>
                <a:ea typeface="Comfortaa"/>
              </a:rPr>
              <a:t>Smo opušteni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600" b="1" strike="noStrike" spc="-1">
                <a:solidFill>
                  <a:srgbClr val="000000"/>
                </a:solidFill>
                <a:latin typeface="Arial"/>
                <a:ea typeface="Comfortaa"/>
              </a:rPr>
              <a:t>Dobro raspoloženi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600" b="1" strike="noStrike" spc="-1">
                <a:solidFill>
                  <a:srgbClr val="000000"/>
                </a:solidFill>
                <a:latin typeface="Arial"/>
                <a:ea typeface="Comfortaa"/>
              </a:rPr>
              <a:t>Mislimo pozitivno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600" b="1" strike="noStrike" spc="-1">
                <a:solidFill>
                  <a:srgbClr val="000000"/>
                </a:solidFill>
                <a:latin typeface="Arial"/>
                <a:ea typeface="Comfortaa"/>
              </a:rPr>
              <a:t>Ono što je bilo na početku i na kraju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600" b="1" strike="noStrike" spc="-1">
                <a:solidFill>
                  <a:srgbClr val="000000"/>
                </a:solidFill>
                <a:latin typeface="Arial"/>
                <a:ea typeface="Comfortaa"/>
              </a:rPr>
              <a:t>Ono što se nedavno dogodilo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600" b="1" strike="noStrike" spc="-1">
                <a:solidFill>
                  <a:srgbClr val="000000"/>
                </a:solidFill>
                <a:latin typeface="Arial"/>
                <a:ea typeface="Comfortaa"/>
              </a:rPr>
              <a:t>Ono što je na različite načine povezano</a:t>
            </a: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endParaRPr lang="hr-HR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30" name="Group 3"/>
          <p:cNvGrpSpPr/>
          <p:nvPr/>
        </p:nvGrpSpPr>
        <p:grpSpPr>
          <a:xfrm>
            <a:off x="6357960" y="1000080"/>
            <a:ext cx="1578240" cy="2149200"/>
            <a:chOff x="6357960" y="1000080"/>
            <a:chExt cx="1578240" cy="2149200"/>
          </a:xfrm>
        </p:grpSpPr>
        <p:grpSp>
          <p:nvGrpSpPr>
            <p:cNvPr id="1231" name="Group 4"/>
            <p:cNvGrpSpPr/>
            <p:nvPr/>
          </p:nvGrpSpPr>
          <p:grpSpPr>
            <a:xfrm>
              <a:off x="6357960" y="1000080"/>
              <a:ext cx="1578240" cy="2149200"/>
              <a:chOff x="6357960" y="1000080"/>
              <a:chExt cx="1578240" cy="2149200"/>
            </a:xfrm>
          </p:grpSpPr>
          <p:sp>
            <p:nvSpPr>
              <p:cNvPr id="1232" name="CustomShape 5"/>
              <p:cNvSpPr/>
              <p:nvPr/>
            </p:nvSpPr>
            <p:spPr>
              <a:xfrm>
                <a:off x="6778440" y="1243440"/>
                <a:ext cx="1110960" cy="924840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3" name="CustomShape 6"/>
              <p:cNvSpPr/>
              <p:nvPr/>
            </p:nvSpPr>
            <p:spPr>
              <a:xfrm>
                <a:off x="6567120" y="2124360"/>
                <a:ext cx="135936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4" name="CustomShape 7"/>
              <p:cNvSpPr/>
              <p:nvPr/>
            </p:nvSpPr>
            <p:spPr>
              <a:xfrm>
                <a:off x="6672960" y="2244240"/>
                <a:ext cx="1195200" cy="835560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5" name="CustomShape 8"/>
              <p:cNvSpPr/>
              <p:nvPr/>
            </p:nvSpPr>
            <p:spPr>
              <a:xfrm>
                <a:off x="6555600" y="2116800"/>
                <a:ext cx="1380600" cy="140040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6" name="CustomShape 9"/>
              <p:cNvSpPr/>
              <p:nvPr/>
            </p:nvSpPr>
            <p:spPr>
              <a:xfrm>
                <a:off x="6669000" y="2246400"/>
                <a:ext cx="12240" cy="17856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7" name="CustomShape 10"/>
              <p:cNvSpPr/>
              <p:nvPr/>
            </p:nvSpPr>
            <p:spPr>
              <a:xfrm>
                <a:off x="6909120" y="3068280"/>
                <a:ext cx="96336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8" name="CustomShape 11"/>
              <p:cNvSpPr/>
              <p:nvPr/>
            </p:nvSpPr>
            <p:spPr>
              <a:xfrm>
                <a:off x="7858440" y="2244600"/>
                <a:ext cx="12240" cy="835560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9" name="CustomShape 12"/>
              <p:cNvSpPr/>
              <p:nvPr/>
            </p:nvSpPr>
            <p:spPr>
              <a:xfrm>
                <a:off x="6873480" y="2356920"/>
                <a:ext cx="34848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0" name="CustomShape 13"/>
              <p:cNvSpPr/>
              <p:nvPr/>
            </p:nvSpPr>
            <p:spPr>
              <a:xfrm>
                <a:off x="7326360" y="2454480"/>
                <a:ext cx="1760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1" name="CustomShape 14"/>
              <p:cNvSpPr/>
              <p:nvPr/>
            </p:nvSpPr>
            <p:spPr>
              <a:xfrm>
                <a:off x="7058520" y="2639520"/>
                <a:ext cx="26856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2" name="CustomShape 15"/>
              <p:cNvSpPr/>
              <p:nvPr/>
            </p:nvSpPr>
            <p:spPr>
              <a:xfrm>
                <a:off x="7496280" y="2712240"/>
                <a:ext cx="8352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3" name="CustomShape 16"/>
              <p:cNvSpPr/>
              <p:nvPr/>
            </p:nvSpPr>
            <p:spPr>
              <a:xfrm>
                <a:off x="7223760" y="2944800"/>
                <a:ext cx="41616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4" name="CustomShape 17"/>
              <p:cNvSpPr/>
              <p:nvPr/>
            </p:nvSpPr>
            <p:spPr>
              <a:xfrm>
                <a:off x="7691400" y="2549520"/>
                <a:ext cx="7092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5" name="CustomShape 18"/>
              <p:cNvSpPr/>
              <p:nvPr/>
            </p:nvSpPr>
            <p:spPr>
              <a:xfrm>
                <a:off x="6795360" y="2575080"/>
                <a:ext cx="152640" cy="48204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6" name="CustomShape 19"/>
              <p:cNvSpPr/>
              <p:nvPr/>
            </p:nvSpPr>
            <p:spPr>
              <a:xfrm>
                <a:off x="6671520" y="2451960"/>
                <a:ext cx="52560" cy="6408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7" name="CustomShape 20"/>
              <p:cNvSpPr/>
              <p:nvPr/>
            </p:nvSpPr>
            <p:spPr>
              <a:xfrm>
                <a:off x="6506280" y="2565720"/>
                <a:ext cx="279360" cy="135360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8" name="CustomShape 21"/>
              <p:cNvSpPr/>
              <p:nvPr/>
            </p:nvSpPr>
            <p:spPr>
              <a:xfrm>
                <a:off x="6440040" y="2879640"/>
                <a:ext cx="383400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9" name="CustomShape 22"/>
              <p:cNvSpPr/>
              <p:nvPr/>
            </p:nvSpPr>
            <p:spPr>
              <a:xfrm>
                <a:off x="6357960" y="2502000"/>
                <a:ext cx="530280" cy="647280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0" name="CustomShape 23"/>
              <p:cNvSpPr/>
              <p:nvPr/>
            </p:nvSpPr>
            <p:spPr>
              <a:xfrm>
                <a:off x="6556680" y="2412360"/>
                <a:ext cx="205920" cy="123120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1" name="CustomShape 24"/>
              <p:cNvSpPr/>
              <p:nvPr/>
            </p:nvSpPr>
            <p:spPr>
              <a:xfrm>
                <a:off x="6615000" y="2445480"/>
                <a:ext cx="110880" cy="70920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2" name="CustomShape 25"/>
              <p:cNvSpPr/>
              <p:nvPr/>
            </p:nvSpPr>
            <p:spPr>
              <a:xfrm>
                <a:off x="6490440" y="2558520"/>
                <a:ext cx="309240" cy="182160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3" name="CustomShape 26"/>
              <p:cNvSpPr/>
              <p:nvPr/>
            </p:nvSpPr>
            <p:spPr>
              <a:xfrm>
                <a:off x="6437880" y="2841480"/>
                <a:ext cx="380880" cy="16920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4" name="CustomShape 27"/>
              <p:cNvSpPr/>
              <p:nvPr/>
            </p:nvSpPr>
            <p:spPr>
              <a:xfrm>
                <a:off x="6434640" y="2845080"/>
                <a:ext cx="398160" cy="252360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5" name="CustomShape 28"/>
              <p:cNvSpPr/>
              <p:nvPr/>
            </p:nvSpPr>
            <p:spPr>
              <a:xfrm>
                <a:off x="6802560" y="2790720"/>
                <a:ext cx="7092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6" name="CustomShape 29"/>
              <p:cNvSpPr/>
              <p:nvPr/>
            </p:nvSpPr>
            <p:spPr>
              <a:xfrm>
                <a:off x="6437880" y="2874600"/>
                <a:ext cx="36972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7" name="CustomShape 30"/>
              <p:cNvSpPr/>
              <p:nvPr/>
            </p:nvSpPr>
            <p:spPr>
              <a:xfrm>
                <a:off x="6473520" y="2816280"/>
                <a:ext cx="122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8" name="CustomShape 31"/>
              <p:cNvSpPr/>
              <p:nvPr/>
            </p:nvSpPr>
            <p:spPr>
              <a:xfrm>
                <a:off x="6539760" y="2814840"/>
                <a:ext cx="12240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9" name="CustomShape 32"/>
              <p:cNvSpPr/>
              <p:nvPr/>
            </p:nvSpPr>
            <p:spPr>
              <a:xfrm>
                <a:off x="6618600" y="2812320"/>
                <a:ext cx="1224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0" name="CustomShape 33"/>
              <p:cNvSpPr/>
              <p:nvPr/>
            </p:nvSpPr>
            <p:spPr>
              <a:xfrm>
                <a:off x="6699960" y="2816280"/>
                <a:ext cx="12240" cy="3564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1" name="CustomShape 34"/>
              <p:cNvSpPr/>
              <p:nvPr/>
            </p:nvSpPr>
            <p:spPr>
              <a:xfrm>
                <a:off x="6766200" y="2814840"/>
                <a:ext cx="12240" cy="3564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2" name="CustomShape 35"/>
              <p:cNvSpPr/>
              <p:nvPr/>
            </p:nvSpPr>
            <p:spPr>
              <a:xfrm>
                <a:off x="6505560" y="2689560"/>
                <a:ext cx="27468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3" name="CustomShape 36"/>
              <p:cNvSpPr/>
              <p:nvPr/>
            </p:nvSpPr>
            <p:spPr>
              <a:xfrm>
                <a:off x="6762960" y="2536920"/>
                <a:ext cx="247680" cy="56016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4" name="CustomShape 37"/>
              <p:cNvSpPr/>
              <p:nvPr/>
            </p:nvSpPr>
            <p:spPr>
              <a:xfrm>
                <a:off x="6789600" y="2567520"/>
                <a:ext cx="167040" cy="499680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5" name="CustomShape 38"/>
              <p:cNvSpPr/>
              <p:nvPr/>
            </p:nvSpPr>
            <p:spPr>
              <a:xfrm>
                <a:off x="6667560" y="2446200"/>
                <a:ext cx="12240" cy="61920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6" name="CustomShape 39"/>
              <p:cNvSpPr/>
              <p:nvPr/>
            </p:nvSpPr>
            <p:spPr>
              <a:xfrm>
                <a:off x="7096320" y="1682640"/>
                <a:ext cx="285840" cy="149040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7" name="CustomShape 40"/>
              <p:cNvSpPr/>
              <p:nvPr/>
            </p:nvSpPr>
            <p:spPr>
              <a:xfrm>
                <a:off x="6939720" y="1176840"/>
                <a:ext cx="552960" cy="483480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8" name="CustomShape 41"/>
              <p:cNvSpPr/>
              <p:nvPr/>
            </p:nvSpPr>
            <p:spPr>
              <a:xfrm>
                <a:off x="7451640" y="1352880"/>
                <a:ext cx="78480" cy="77040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9" name="CustomShape 42"/>
              <p:cNvSpPr/>
              <p:nvPr/>
            </p:nvSpPr>
            <p:spPr>
              <a:xfrm>
                <a:off x="7459200" y="1375560"/>
                <a:ext cx="4032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0" name="CustomShape 43"/>
              <p:cNvSpPr/>
              <p:nvPr/>
            </p:nvSpPr>
            <p:spPr>
              <a:xfrm>
                <a:off x="6894000" y="1378440"/>
                <a:ext cx="88200" cy="94680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1" name="CustomShape 44"/>
              <p:cNvSpPr/>
              <p:nvPr/>
            </p:nvSpPr>
            <p:spPr>
              <a:xfrm>
                <a:off x="6927840" y="1407600"/>
                <a:ext cx="44640" cy="4104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2" name="CustomShape 45"/>
              <p:cNvSpPr/>
              <p:nvPr/>
            </p:nvSpPr>
            <p:spPr>
              <a:xfrm>
                <a:off x="6905520" y="1000080"/>
                <a:ext cx="570600" cy="330480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3" name="CustomShape 46"/>
              <p:cNvSpPr/>
              <p:nvPr/>
            </p:nvSpPr>
            <p:spPr>
              <a:xfrm>
                <a:off x="6958440" y="1195560"/>
                <a:ext cx="9648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4" name="CustomShape 47"/>
              <p:cNvSpPr/>
              <p:nvPr/>
            </p:nvSpPr>
            <p:spPr>
              <a:xfrm>
                <a:off x="6915600" y="1052640"/>
                <a:ext cx="558000" cy="267840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5" name="CustomShape 48"/>
              <p:cNvSpPr/>
              <p:nvPr/>
            </p:nvSpPr>
            <p:spPr>
              <a:xfrm>
                <a:off x="7133400" y="1635480"/>
                <a:ext cx="174960" cy="140040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6" name="CustomShape 49"/>
              <p:cNvSpPr/>
              <p:nvPr/>
            </p:nvSpPr>
            <p:spPr>
              <a:xfrm>
                <a:off x="7083720" y="1675440"/>
                <a:ext cx="150840" cy="160920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7" name="CustomShape 50"/>
              <p:cNvSpPr/>
              <p:nvPr/>
            </p:nvSpPr>
            <p:spPr>
              <a:xfrm>
                <a:off x="7218000" y="1676880"/>
                <a:ext cx="15228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8" name="CustomShape 51"/>
              <p:cNvSpPr/>
              <p:nvPr/>
            </p:nvSpPr>
            <p:spPr>
              <a:xfrm>
                <a:off x="6750000" y="1685160"/>
                <a:ext cx="593640" cy="487080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9" name="CustomShape 52"/>
              <p:cNvSpPr/>
              <p:nvPr/>
            </p:nvSpPr>
            <p:spPr>
              <a:xfrm>
                <a:off x="7306200" y="1185840"/>
                <a:ext cx="608400" cy="655200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0" name="CustomShape 53"/>
              <p:cNvSpPr/>
              <p:nvPr/>
            </p:nvSpPr>
            <p:spPr>
              <a:xfrm>
                <a:off x="7322760" y="1964880"/>
                <a:ext cx="192960" cy="1893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1" name="CustomShape 54"/>
              <p:cNvSpPr/>
              <p:nvPr/>
            </p:nvSpPr>
            <p:spPr>
              <a:xfrm>
                <a:off x="7239960" y="1973160"/>
                <a:ext cx="21960" cy="17820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2" name="CustomShape 55"/>
              <p:cNvSpPr/>
              <p:nvPr/>
            </p:nvSpPr>
            <p:spPr>
              <a:xfrm>
                <a:off x="7725960" y="1239480"/>
                <a:ext cx="165240" cy="4464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3" name="CustomShape 56"/>
              <p:cNvSpPr/>
              <p:nvPr/>
            </p:nvSpPr>
            <p:spPr>
              <a:xfrm>
                <a:off x="7739640" y="1023840"/>
                <a:ext cx="194400" cy="193320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4" name="CustomShape 57"/>
              <p:cNvSpPr/>
              <p:nvPr/>
            </p:nvSpPr>
            <p:spPr>
              <a:xfrm>
                <a:off x="7423200" y="1831680"/>
                <a:ext cx="35640" cy="1782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5" name="CustomShape 58"/>
              <p:cNvSpPr/>
              <p:nvPr/>
            </p:nvSpPr>
            <p:spPr>
              <a:xfrm>
                <a:off x="6990840" y="185652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6" name="CustomShape 59"/>
              <p:cNvSpPr/>
              <p:nvPr/>
            </p:nvSpPr>
            <p:spPr>
              <a:xfrm>
                <a:off x="7101000" y="182628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7" name="CustomShape 60"/>
              <p:cNvSpPr/>
              <p:nvPr/>
            </p:nvSpPr>
            <p:spPr>
              <a:xfrm>
                <a:off x="7108560" y="192384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8" name="CustomShape 61"/>
              <p:cNvSpPr/>
              <p:nvPr/>
            </p:nvSpPr>
            <p:spPr>
              <a:xfrm>
                <a:off x="7261200" y="187416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9" name="CustomShape 62"/>
              <p:cNvSpPr/>
              <p:nvPr/>
            </p:nvSpPr>
            <p:spPr>
              <a:xfrm>
                <a:off x="7343640" y="192888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0" name="CustomShape 63"/>
              <p:cNvSpPr/>
              <p:nvPr/>
            </p:nvSpPr>
            <p:spPr>
              <a:xfrm>
                <a:off x="7413840" y="178632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1" name="CustomShape 64"/>
              <p:cNvSpPr/>
              <p:nvPr/>
            </p:nvSpPr>
            <p:spPr>
              <a:xfrm>
                <a:off x="7476480" y="168372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2" name="CustomShape 65"/>
              <p:cNvSpPr/>
              <p:nvPr/>
            </p:nvSpPr>
            <p:spPr>
              <a:xfrm>
                <a:off x="7586640" y="170640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3" name="CustomShape 66"/>
              <p:cNvSpPr/>
              <p:nvPr/>
            </p:nvSpPr>
            <p:spPr>
              <a:xfrm>
                <a:off x="7624080" y="158616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4" name="CustomShape 67"/>
              <p:cNvSpPr/>
              <p:nvPr/>
            </p:nvSpPr>
            <p:spPr>
              <a:xfrm>
                <a:off x="7734240" y="155376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5" name="CustomShape 68"/>
              <p:cNvSpPr/>
              <p:nvPr/>
            </p:nvSpPr>
            <p:spPr>
              <a:xfrm>
                <a:off x="7701480" y="143856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6" name="CustomShape 69"/>
              <p:cNvSpPr/>
              <p:nvPr/>
            </p:nvSpPr>
            <p:spPr>
              <a:xfrm>
                <a:off x="7816680" y="134352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7" name="CustomShape 70"/>
              <p:cNvSpPr/>
              <p:nvPr/>
            </p:nvSpPr>
            <p:spPr>
              <a:xfrm>
                <a:off x="7746480" y="131868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8" name="CustomShape 71"/>
              <p:cNvSpPr/>
              <p:nvPr/>
            </p:nvSpPr>
            <p:spPr>
              <a:xfrm>
                <a:off x="6883200" y="202176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9" name="CustomShape 72"/>
              <p:cNvSpPr/>
              <p:nvPr/>
            </p:nvSpPr>
            <p:spPr>
              <a:xfrm>
                <a:off x="6995880" y="196668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0" name="CustomShape 73"/>
              <p:cNvSpPr/>
              <p:nvPr/>
            </p:nvSpPr>
            <p:spPr>
              <a:xfrm>
                <a:off x="6995880" y="206928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1" name="CustomShape 74"/>
              <p:cNvSpPr/>
              <p:nvPr/>
            </p:nvSpPr>
            <p:spPr>
              <a:xfrm>
                <a:off x="7130880" y="201420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2" name="CustomShape 75"/>
              <p:cNvSpPr/>
              <p:nvPr/>
            </p:nvSpPr>
            <p:spPr>
              <a:xfrm>
                <a:off x="7153560" y="2086560"/>
                <a:ext cx="1584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303" name="Group 76"/>
            <p:cNvGrpSpPr/>
            <p:nvPr/>
          </p:nvGrpSpPr>
          <p:grpSpPr>
            <a:xfrm>
              <a:off x="7030080" y="1294200"/>
              <a:ext cx="351360" cy="201960"/>
              <a:chOff x="7030080" y="1294200"/>
              <a:chExt cx="351360" cy="201960"/>
            </a:xfrm>
          </p:grpSpPr>
          <p:sp>
            <p:nvSpPr>
              <p:cNvPr id="1304" name="CustomShape 77"/>
              <p:cNvSpPr/>
              <p:nvPr/>
            </p:nvSpPr>
            <p:spPr>
              <a:xfrm>
                <a:off x="7317360" y="1423800"/>
                <a:ext cx="64080" cy="7236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5" name="CustomShape 78"/>
              <p:cNvSpPr/>
              <p:nvPr/>
            </p:nvSpPr>
            <p:spPr>
              <a:xfrm>
                <a:off x="7273440" y="1294200"/>
                <a:ext cx="62640" cy="7704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6" name="CustomShape 79"/>
              <p:cNvSpPr/>
              <p:nvPr/>
            </p:nvSpPr>
            <p:spPr>
              <a:xfrm>
                <a:off x="7168680" y="1383480"/>
                <a:ext cx="4752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7" name="CustomShape 80"/>
              <p:cNvSpPr/>
              <p:nvPr/>
            </p:nvSpPr>
            <p:spPr>
              <a:xfrm>
                <a:off x="7090200" y="1315080"/>
                <a:ext cx="49320" cy="6696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8" name="CustomShape 81"/>
              <p:cNvSpPr/>
              <p:nvPr/>
            </p:nvSpPr>
            <p:spPr>
              <a:xfrm>
                <a:off x="7030080" y="1419840"/>
                <a:ext cx="73440" cy="7560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309" name="CustomShape 82"/>
            <p:cNvSpPr/>
            <p:nvPr/>
          </p:nvSpPr>
          <p:spPr>
            <a:xfrm>
              <a:off x="7158960" y="1509480"/>
              <a:ext cx="105120" cy="59760"/>
            </a:xfrm>
            <a:custGeom>
              <a:avLst/>
              <a:gdLst/>
              <a:ahLst/>
              <a:cxnLst/>
              <a:rect l="l" t="t" r="r" b="b"/>
              <a:pathLst>
                <a:path w="4034" h="2305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0" strike="noStrike" spc="-1">
                <a:solidFill>
                  <a:srgbClr val="000000"/>
                </a:solidFill>
                <a:latin typeface="Arial"/>
                <a:ea typeface="Permanent Marker"/>
              </a:rPr>
              <a:t>Djeca pamte:</a:t>
            </a:r>
            <a:r>
              <a:t/>
            </a:r>
            <a:br/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10% onoga što pročitaju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20% onoga što slušaju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30% onoga što vide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50% onoga što vide i čuju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70% onoga što izgovore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90% onoga što izgovore i učine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TextShape 1"/>
          <p:cNvSpPr txBox="1"/>
          <p:nvPr/>
        </p:nvSpPr>
        <p:spPr>
          <a:xfrm>
            <a:off x="2008800" y="516960"/>
            <a:ext cx="5126040" cy="7326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400" b="1" strike="noStrike" spc="-1">
                <a:solidFill>
                  <a:srgbClr val="FF0000"/>
                </a:solidFill>
                <a:latin typeface="Arial"/>
                <a:ea typeface="Permanent Marker"/>
              </a:rPr>
              <a:t>4. PONAVLJANJE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3" name="TextShape 2"/>
          <p:cNvSpPr txBox="1"/>
          <p:nvPr/>
        </p:nvSpPr>
        <p:spPr>
          <a:xfrm>
            <a:off x="1109520" y="1542960"/>
            <a:ext cx="3314520" cy="31208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Ponavljanje je najbolji lijek protiv zaboravljanja.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Na krivulji vidite kako se u prvih sat vremena  najviše naučenog zaboravi.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Zbog toga treba ono što učimo više puta ponoviti.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4" name="TextShape 3"/>
          <p:cNvSpPr txBox="1"/>
          <p:nvPr/>
        </p:nvSpPr>
        <p:spPr>
          <a:xfrm>
            <a:off x="4719600" y="1542960"/>
            <a:ext cx="3314520" cy="31208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15000"/>
              </a:lnSpc>
            </a:pPr>
            <a:r>
              <a:rPr lang="hr-HR" sz="1100" b="1" strike="noStrike" spc="-1">
                <a:solidFill>
                  <a:srgbClr val="000000"/>
                </a:solidFill>
                <a:latin typeface="Comfortaa"/>
                <a:ea typeface="Comfortaa"/>
              </a:rPr>
              <a:t>     KRIVULJA ZABORAVLJANJA</a:t>
            </a:r>
            <a:endParaRPr lang="hr-HR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5" name="Picture 2"/>
          <p:cNvPicPr/>
          <p:nvPr/>
        </p:nvPicPr>
        <p:blipFill>
          <a:blip r:embed="rId2"/>
          <a:stretch/>
        </p:blipFill>
        <p:spPr>
          <a:xfrm>
            <a:off x="5072040" y="2143080"/>
            <a:ext cx="2704680" cy="1685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TextShape 1"/>
          <p:cNvSpPr txBox="1"/>
          <p:nvPr/>
        </p:nvSpPr>
        <p:spPr>
          <a:xfrm>
            <a:off x="685800" y="114480"/>
            <a:ext cx="6870240" cy="891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>
                <a:solidFill>
                  <a:srgbClr val="0097A7"/>
                </a:solidFill>
                <a:latin typeface="Arial"/>
                <a:ea typeface="Permanent Marker"/>
              </a:rPr>
              <a:t>KAKO SE KONCENTRIRATI?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7" name="TextShape 2"/>
          <p:cNvSpPr txBox="1"/>
          <p:nvPr/>
        </p:nvSpPr>
        <p:spPr>
          <a:xfrm>
            <a:off x="571320" y="1113120"/>
            <a:ext cx="8248320" cy="3564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Učiti svakodnevno.</a:t>
            </a: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</a:pP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Učiti  uvijek na istom mjestu, na kojem se nalazi samo ono što ti treba za taj predmet.</a:t>
            </a: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</a:pP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Za vrijeme učenja isključiti mobitel / telefon.</a:t>
            </a: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</a:pP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Kada osjetiš da pažnja popušta: uzmi si kratki odmor ili čitaj na glas, zapiši najvažnije, prikaži crtežom to što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Arial"/>
                <a:ea typeface="Comfortaa"/>
              </a:rPr>
              <a:t>učiš..</a:t>
            </a:r>
            <a:r>
              <a:rPr lang="hr-HR" sz="20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.</a:t>
            </a: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</a:pP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Nagradi se za učenje </a:t>
            </a:r>
            <a:r>
              <a:rPr lang="hr-HR" sz="20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– kada </a:t>
            </a:r>
            <a:r>
              <a:rPr lang="hr-HR" sz="20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prijeđeš određeni dio </a:t>
            </a:r>
            <a:r>
              <a:rPr lang="hr-HR" sz="2000" b="0" strike="noStrike" spc="-1" dirty="0" smtClean="0">
                <a:solidFill>
                  <a:srgbClr val="000000"/>
                </a:solidFill>
                <a:latin typeface="Arial"/>
                <a:ea typeface="Comfortaa"/>
              </a:rPr>
              <a:t>gradiva, </a:t>
            </a:r>
            <a:r>
              <a:rPr lang="hr-HR" sz="2000" b="0" strike="noStrike" spc="-1" dirty="0">
                <a:solidFill>
                  <a:srgbClr val="000000"/>
                </a:solidFill>
                <a:latin typeface="Arial"/>
                <a:ea typeface="Comfortaa"/>
              </a:rPr>
              <a:t>nagradi se.</a:t>
            </a: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lang="hr-H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18" name="Group 3"/>
          <p:cNvGrpSpPr/>
          <p:nvPr/>
        </p:nvGrpSpPr>
        <p:grpSpPr>
          <a:xfrm>
            <a:off x="7109280" y="240480"/>
            <a:ext cx="969120" cy="1298160"/>
            <a:chOff x="7109280" y="240480"/>
            <a:chExt cx="969120" cy="1298160"/>
          </a:xfrm>
        </p:grpSpPr>
        <p:sp>
          <p:nvSpPr>
            <p:cNvPr id="1319" name="CustomShape 4"/>
            <p:cNvSpPr/>
            <p:nvPr/>
          </p:nvSpPr>
          <p:spPr>
            <a:xfrm rot="4240800">
              <a:off x="7263000" y="1154520"/>
              <a:ext cx="417240" cy="281520"/>
            </a:xfrm>
            <a:custGeom>
              <a:avLst/>
              <a:gdLst/>
              <a:ahLst/>
              <a:cxnLst/>
              <a:rect l="l" t="t" r="r" b="b"/>
              <a:pathLst>
                <a:path w="36581" h="24679">
                  <a:moveTo>
                    <a:pt x="31166" y="964"/>
                  </a:moveTo>
                  <a:cubicBezTo>
                    <a:pt x="31974" y="964"/>
                    <a:pt x="32606" y="1530"/>
                    <a:pt x="33065" y="2663"/>
                  </a:cubicBezTo>
                  <a:cubicBezTo>
                    <a:pt x="33207" y="3722"/>
                    <a:pt x="32056" y="4744"/>
                    <a:pt x="31391" y="5384"/>
                  </a:cubicBezTo>
                  <a:cubicBezTo>
                    <a:pt x="30359" y="6380"/>
                    <a:pt x="29054" y="7127"/>
                    <a:pt x="27825" y="7849"/>
                  </a:cubicBezTo>
                  <a:cubicBezTo>
                    <a:pt x="25223" y="9381"/>
                    <a:pt x="22571" y="10820"/>
                    <a:pt x="19985" y="12385"/>
                  </a:cubicBezTo>
                  <a:cubicBezTo>
                    <a:pt x="16431" y="14533"/>
                    <a:pt x="12929" y="16766"/>
                    <a:pt x="9462" y="19051"/>
                  </a:cubicBezTo>
                  <a:cubicBezTo>
                    <a:pt x="7743" y="20185"/>
                    <a:pt x="6045" y="21346"/>
                    <a:pt x="4354" y="22518"/>
                  </a:cubicBezTo>
                  <a:cubicBezTo>
                    <a:pt x="3760" y="22930"/>
                    <a:pt x="3306" y="23106"/>
                    <a:pt x="2933" y="23106"/>
                  </a:cubicBezTo>
                  <a:cubicBezTo>
                    <a:pt x="2108" y="23106"/>
                    <a:pt x="1682" y="22241"/>
                    <a:pt x="1012" y="21160"/>
                  </a:cubicBezTo>
                  <a:lnTo>
                    <a:pt x="1012" y="21160"/>
                  </a:lnTo>
                  <a:cubicBezTo>
                    <a:pt x="6696" y="17370"/>
                    <a:pt x="12182" y="13293"/>
                    <a:pt x="17714" y="9286"/>
                  </a:cubicBezTo>
                  <a:cubicBezTo>
                    <a:pt x="21526" y="6523"/>
                    <a:pt x="25788" y="2599"/>
                    <a:pt x="30354" y="1131"/>
                  </a:cubicBezTo>
                  <a:cubicBezTo>
                    <a:pt x="30642" y="1019"/>
                    <a:pt x="30913" y="964"/>
                    <a:pt x="31166" y="964"/>
                  </a:cubicBezTo>
                  <a:close/>
                  <a:moveTo>
                    <a:pt x="31212" y="0"/>
                  </a:moveTo>
                  <a:cubicBezTo>
                    <a:pt x="28234" y="0"/>
                    <a:pt x="23834" y="3945"/>
                    <a:pt x="22177" y="5104"/>
                  </a:cubicBezTo>
                  <a:cubicBezTo>
                    <a:pt x="14832" y="10247"/>
                    <a:pt x="7729" y="15732"/>
                    <a:pt x="257" y="20694"/>
                  </a:cubicBezTo>
                  <a:cubicBezTo>
                    <a:pt x="212" y="20723"/>
                    <a:pt x="177" y="20757"/>
                    <a:pt x="150" y="20793"/>
                  </a:cubicBezTo>
                  <a:lnTo>
                    <a:pt x="150" y="20793"/>
                  </a:lnTo>
                  <a:cubicBezTo>
                    <a:pt x="42" y="20906"/>
                    <a:pt x="1" y="21073"/>
                    <a:pt x="113" y="21246"/>
                  </a:cubicBezTo>
                  <a:cubicBezTo>
                    <a:pt x="814" y="22331"/>
                    <a:pt x="1600" y="23337"/>
                    <a:pt x="2211" y="24476"/>
                  </a:cubicBezTo>
                  <a:cubicBezTo>
                    <a:pt x="2278" y="24599"/>
                    <a:pt x="2428" y="24679"/>
                    <a:pt x="2572" y="24679"/>
                  </a:cubicBezTo>
                  <a:cubicBezTo>
                    <a:pt x="2640" y="24679"/>
                    <a:pt x="2707" y="24661"/>
                    <a:pt x="2763" y="24621"/>
                  </a:cubicBezTo>
                  <a:cubicBezTo>
                    <a:pt x="10565" y="19103"/>
                    <a:pt x="18632" y="13705"/>
                    <a:pt x="27063" y="9198"/>
                  </a:cubicBezTo>
                  <a:cubicBezTo>
                    <a:pt x="29366" y="7965"/>
                    <a:pt x="36581" y="3996"/>
                    <a:pt x="32887" y="608"/>
                  </a:cubicBezTo>
                  <a:cubicBezTo>
                    <a:pt x="32421" y="181"/>
                    <a:pt x="31849" y="0"/>
                    <a:pt x="31212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" name="CustomShape 5"/>
            <p:cNvSpPr/>
            <p:nvPr/>
          </p:nvSpPr>
          <p:spPr>
            <a:xfrm rot="4240800">
              <a:off x="7233840" y="1101960"/>
              <a:ext cx="85680" cy="70920"/>
            </a:xfrm>
            <a:custGeom>
              <a:avLst/>
              <a:gdLst/>
              <a:ahLst/>
              <a:cxnLst/>
              <a:rect l="l" t="t" r="r" b="b"/>
              <a:pathLst>
                <a:path w="7551" h="6237">
                  <a:moveTo>
                    <a:pt x="4620" y="1"/>
                  </a:moveTo>
                  <a:cubicBezTo>
                    <a:pt x="4558" y="1"/>
                    <a:pt x="4492" y="17"/>
                    <a:pt x="4425" y="53"/>
                  </a:cubicBezTo>
                  <a:cubicBezTo>
                    <a:pt x="3001" y="814"/>
                    <a:pt x="1572" y="1555"/>
                    <a:pt x="279" y="2528"/>
                  </a:cubicBezTo>
                  <a:cubicBezTo>
                    <a:pt x="115" y="2653"/>
                    <a:pt x="1" y="2883"/>
                    <a:pt x="136" y="3080"/>
                  </a:cubicBezTo>
                  <a:cubicBezTo>
                    <a:pt x="809" y="4062"/>
                    <a:pt x="1420" y="5083"/>
                    <a:pt x="2126" y="6040"/>
                  </a:cubicBezTo>
                  <a:cubicBezTo>
                    <a:pt x="2220" y="6167"/>
                    <a:pt x="2339" y="6236"/>
                    <a:pt x="2473" y="6236"/>
                  </a:cubicBezTo>
                  <a:cubicBezTo>
                    <a:pt x="2539" y="6236"/>
                    <a:pt x="2608" y="6220"/>
                    <a:pt x="2679" y="6186"/>
                  </a:cubicBezTo>
                  <a:cubicBezTo>
                    <a:pt x="4276" y="5415"/>
                    <a:pt x="6059" y="4595"/>
                    <a:pt x="7281" y="3271"/>
                  </a:cubicBezTo>
                  <a:cubicBezTo>
                    <a:pt x="7551" y="2977"/>
                    <a:pt x="7280" y="2572"/>
                    <a:pt x="6979" y="2572"/>
                  </a:cubicBezTo>
                  <a:cubicBezTo>
                    <a:pt x="6887" y="2572"/>
                    <a:pt x="6793" y="2610"/>
                    <a:pt x="6710" y="2699"/>
                  </a:cubicBezTo>
                  <a:cubicBezTo>
                    <a:pt x="5624" y="3876"/>
                    <a:pt x="4049" y="4634"/>
                    <a:pt x="2602" y="5329"/>
                  </a:cubicBezTo>
                  <a:lnTo>
                    <a:pt x="2602" y="5329"/>
                  </a:lnTo>
                  <a:cubicBezTo>
                    <a:pt x="2057" y="4558"/>
                    <a:pt x="1561" y="3755"/>
                    <a:pt x="1035" y="2972"/>
                  </a:cubicBezTo>
                  <a:lnTo>
                    <a:pt x="1035" y="2972"/>
                  </a:lnTo>
                  <a:cubicBezTo>
                    <a:pt x="2234" y="2120"/>
                    <a:pt x="3535" y="1443"/>
                    <a:pt x="4832" y="750"/>
                  </a:cubicBezTo>
                  <a:cubicBezTo>
                    <a:pt x="5224" y="540"/>
                    <a:pt x="4984" y="1"/>
                    <a:pt x="4620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" name="CustomShape 6"/>
            <p:cNvSpPr/>
            <p:nvPr/>
          </p:nvSpPr>
          <p:spPr>
            <a:xfrm rot="4240800">
              <a:off x="7253280" y="1109880"/>
              <a:ext cx="28080" cy="37440"/>
            </a:xfrm>
            <a:custGeom>
              <a:avLst/>
              <a:gdLst/>
              <a:ahLst/>
              <a:cxnLst/>
              <a:rect l="l" t="t" r="r" b="b"/>
              <a:pathLst>
                <a:path w="2492" h="3310">
                  <a:moveTo>
                    <a:pt x="551" y="0"/>
                  </a:moveTo>
                  <a:cubicBezTo>
                    <a:pt x="279" y="0"/>
                    <a:pt x="0" y="292"/>
                    <a:pt x="173" y="607"/>
                  </a:cubicBezTo>
                  <a:cubicBezTo>
                    <a:pt x="639" y="1454"/>
                    <a:pt x="987" y="2363"/>
                    <a:pt x="1574" y="3138"/>
                  </a:cubicBezTo>
                  <a:cubicBezTo>
                    <a:pt x="1665" y="3259"/>
                    <a:pt x="1791" y="3309"/>
                    <a:pt x="1914" y="3309"/>
                  </a:cubicBezTo>
                  <a:cubicBezTo>
                    <a:pt x="2209" y="3309"/>
                    <a:pt x="2492" y="3023"/>
                    <a:pt x="2270" y="2730"/>
                  </a:cubicBezTo>
                  <a:cubicBezTo>
                    <a:pt x="1685" y="1954"/>
                    <a:pt x="1337" y="1045"/>
                    <a:pt x="871" y="201"/>
                  </a:cubicBezTo>
                  <a:cubicBezTo>
                    <a:pt x="793" y="59"/>
                    <a:pt x="673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" name="CustomShape 7"/>
            <p:cNvSpPr/>
            <p:nvPr/>
          </p:nvSpPr>
          <p:spPr>
            <a:xfrm rot="4240800">
              <a:off x="7268760" y="1119600"/>
              <a:ext cx="30600" cy="42840"/>
            </a:xfrm>
            <a:custGeom>
              <a:avLst/>
              <a:gdLst/>
              <a:ahLst/>
              <a:cxnLst/>
              <a:rect l="l" t="t" r="r" b="b"/>
              <a:pathLst>
                <a:path w="2698" h="3775">
                  <a:moveTo>
                    <a:pt x="553" y="0"/>
                  </a:moveTo>
                  <a:cubicBezTo>
                    <a:pt x="279" y="0"/>
                    <a:pt x="1" y="292"/>
                    <a:pt x="177" y="607"/>
                  </a:cubicBezTo>
                  <a:cubicBezTo>
                    <a:pt x="731" y="1593"/>
                    <a:pt x="1352" y="2546"/>
                    <a:pt x="1846" y="3567"/>
                  </a:cubicBezTo>
                  <a:cubicBezTo>
                    <a:pt x="1916" y="3713"/>
                    <a:pt x="2033" y="3774"/>
                    <a:pt x="2153" y="3774"/>
                  </a:cubicBezTo>
                  <a:cubicBezTo>
                    <a:pt x="2417" y="3774"/>
                    <a:pt x="2698" y="3480"/>
                    <a:pt x="2543" y="3160"/>
                  </a:cubicBezTo>
                  <a:cubicBezTo>
                    <a:pt x="2050" y="2139"/>
                    <a:pt x="1428" y="1187"/>
                    <a:pt x="874" y="198"/>
                  </a:cubicBezTo>
                  <a:cubicBezTo>
                    <a:pt x="795" y="58"/>
                    <a:pt x="675" y="0"/>
                    <a:pt x="553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" name="CustomShape 8"/>
            <p:cNvSpPr/>
            <p:nvPr/>
          </p:nvSpPr>
          <p:spPr>
            <a:xfrm rot="4240800">
              <a:off x="7117560" y="1002240"/>
              <a:ext cx="168840" cy="118080"/>
            </a:xfrm>
            <a:custGeom>
              <a:avLst/>
              <a:gdLst/>
              <a:ahLst/>
              <a:cxnLst/>
              <a:rect l="l" t="t" r="r" b="b"/>
              <a:pathLst>
                <a:path w="14807" h="10367">
                  <a:moveTo>
                    <a:pt x="10305" y="1"/>
                  </a:moveTo>
                  <a:cubicBezTo>
                    <a:pt x="9441" y="1"/>
                    <a:pt x="8570" y="191"/>
                    <a:pt x="7696" y="511"/>
                  </a:cubicBezTo>
                  <a:cubicBezTo>
                    <a:pt x="4796" y="1568"/>
                    <a:pt x="4692" y="5792"/>
                    <a:pt x="1312" y="5792"/>
                  </a:cubicBezTo>
                  <a:cubicBezTo>
                    <a:pt x="1096" y="5792"/>
                    <a:pt x="868" y="5774"/>
                    <a:pt x="624" y="5738"/>
                  </a:cubicBezTo>
                  <a:cubicBezTo>
                    <a:pt x="599" y="5734"/>
                    <a:pt x="573" y="5733"/>
                    <a:pt x="548" y="5733"/>
                  </a:cubicBezTo>
                  <a:cubicBezTo>
                    <a:pt x="240" y="5733"/>
                    <a:pt x="1" y="6018"/>
                    <a:pt x="169" y="6330"/>
                  </a:cubicBezTo>
                  <a:cubicBezTo>
                    <a:pt x="1532" y="8869"/>
                    <a:pt x="4186" y="10366"/>
                    <a:pt x="7005" y="10366"/>
                  </a:cubicBezTo>
                  <a:cubicBezTo>
                    <a:pt x="7515" y="10366"/>
                    <a:pt x="8031" y="10317"/>
                    <a:pt x="8546" y="10216"/>
                  </a:cubicBezTo>
                  <a:cubicBezTo>
                    <a:pt x="11407" y="9657"/>
                    <a:pt x="14807" y="7445"/>
                    <a:pt x="14807" y="4135"/>
                  </a:cubicBezTo>
                  <a:cubicBezTo>
                    <a:pt x="14807" y="3876"/>
                    <a:pt x="14605" y="3746"/>
                    <a:pt x="14403" y="3746"/>
                  </a:cubicBezTo>
                  <a:cubicBezTo>
                    <a:pt x="14202" y="3746"/>
                    <a:pt x="14000" y="3876"/>
                    <a:pt x="14000" y="4135"/>
                  </a:cubicBezTo>
                  <a:cubicBezTo>
                    <a:pt x="14000" y="7248"/>
                    <a:pt x="10547" y="9148"/>
                    <a:pt x="7895" y="9495"/>
                  </a:cubicBezTo>
                  <a:cubicBezTo>
                    <a:pt x="7581" y="9536"/>
                    <a:pt x="7268" y="9556"/>
                    <a:pt x="6959" y="9556"/>
                  </a:cubicBezTo>
                  <a:cubicBezTo>
                    <a:pt x="4686" y="9556"/>
                    <a:pt x="2587" y="8472"/>
                    <a:pt x="1293" y="6619"/>
                  </a:cubicBezTo>
                  <a:lnTo>
                    <a:pt x="1293" y="6619"/>
                  </a:lnTo>
                  <a:cubicBezTo>
                    <a:pt x="1452" y="6631"/>
                    <a:pt x="1611" y="6638"/>
                    <a:pt x="1768" y="6638"/>
                  </a:cubicBezTo>
                  <a:cubicBezTo>
                    <a:pt x="2616" y="6638"/>
                    <a:pt x="3431" y="6442"/>
                    <a:pt x="4086" y="5766"/>
                  </a:cubicBezTo>
                  <a:cubicBezTo>
                    <a:pt x="4916" y="4911"/>
                    <a:pt x="5485" y="3967"/>
                    <a:pt x="6093" y="2944"/>
                  </a:cubicBezTo>
                  <a:cubicBezTo>
                    <a:pt x="6937" y="1523"/>
                    <a:pt x="8562" y="777"/>
                    <a:pt x="10178" y="777"/>
                  </a:cubicBezTo>
                  <a:cubicBezTo>
                    <a:pt x="10919" y="777"/>
                    <a:pt x="11657" y="933"/>
                    <a:pt x="12317" y="1253"/>
                  </a:cubicBezTo>
                  <a:cubicBezTo>
                    <a:pt x="12381" y="1284"/>
                    <a:pt x="12444" y="1298"/>
                    <a:pt x="12504" y="1298"/>
                  </a:cubicBezTo>
                  <a:cubicBezTo>
                    <a:pt x="12879" y="1298"/>
                    <a:pt x="13129" y="753"/>
                    <a:pt x="12724" y="556"/>
                  </a:cubicBezTo>
                  <a:cubicBezTo>
                    <a:pt x="11925" y="169"/>
                    <a:pt x="11118" y="1"/>
                    <a:pt x="10305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" name="CustomShape 9"/>
            <p:cNvSpPr/>
            <p:nvPr/>
          </p:nvSpPr>
          <p:spPr>
            <a:xfrm rot="4240800">
              <a:off x="7137360" y="1013400"/>
              <a:ext cx="140040" cy="77040"/>
            </a:xfrm>
            <a:custGeom>
              <a:avLst/>
              <a:gdLst/>
              <a:ahLst/>
              <a:cxnLst/>
              <a:rect l="l" t="t" r="r" b="b"/>
              <a:pathLst>
                <a:path w="12290" h="6772">
                  <a:moveTo>
                    <a:pt x="11806" y="0"/>
                  </a:moveTo>
                  <a:cubicBezTo>
                    <a:pt x="11759" y="0"/>
                    <a:pt x="11709" y="10"/>
                    <a:pt x="11655" y="33"/>
                  </a:cubicBezTo>
                  <a:cubicBezTo>
                    <a:pt x="10035" y="711"/>
                    <a:pt x="8655" y="1515"/>
                    <a:pt x="7447" y="2802"/>
                  </a:cubicBezTo>
                  <a:cubicBezTo>
                    <a:pt x="6101" y="4235"/>
                    <a:pt x="4670" y="6026"/>
                    <a:pt x="2801" y="6026"/>
                  </a:cubicBezTo>
                  <a:cubicBezTo>
                    <a:pt x="2178" y="6026"/>
                    <a:pt x="1505" y="5826"/>
                    <a:pt x="771" y="5347"/>
                  </a:cubicBezTo>
                  <a:cubicBezTo>
                    <a:pt x="699" y="5300"/>
                    <a:pt x="628" y="5280"/>
                    <a:pt x="561" y="5280"/>
                  </a:cubicBezTo>
                  <a:cubicBezTo>
                    <a:pt x="223" y="5280"/>
                    <a:pt x="1" y="5807"/>
                    <a:pt x="364" y="6045"/>
                  </a:cubicBezTo>
                  <a:lnTo>
                    <a:pt x="364" y="6046"/>
                  </a:lnTo>
                  <a:cubicBezTo>
                    <a:pt x="1137" y="6551"/>
                    <a:pt x="1931" y="6771"/>
                    <a:pt x="2729" y="6771"/>
                  </a:cubicBezTo>
                  <a:cubicBezTo>
                    <a:pt x="3657" y="6771"/>
                    <a:pt x="4592" y="6473"/>
                    <a:pt x="5508" y="5977"/>
                  </a:cubicBezTo>
                  <a:cubicBezTo>
                    <a:pt x="6213" y="5596"/>
                    <a:pt x="6800" y="4977"/>
                    <a:pt x="7267" y="4340"/>
                  </a:cubicBezTo>
                  <a:cubicBezTo>
                    <a:pt x="8501" y="2657"/>
                    <a:pt x="9954" y="1613"/>
                    <a:pt x="11870" y="812"/>
                  </a:cubicBezTo>
                  <a:cubicBezTo>
                    <a:pt x="12290" y="637"/>
                    <a:pt x="12173" y="0"/>
                    <a:pt x="11806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" name="CustomShape 10"/>
            <p:cNvSpPr/>
            <p:nvPr/>
          </p:nvSpPr>
          <p:spPr>
            <a:xfrm rot="4240800">
              <a:off x="7121160" y="1030680"/>
              <a:ext cx="149040" cy="72000"/>
            </a:xfrm>
            <a:custGeom>
              <a:avLst/>
              <a:gdLst/>
              <a:ahLst/>
              <a:cxnLst/>
              <a:rect l="l" t="t" r="r" b="b"/>
              <a:pathLst>
                <a:path w="13091" h="6339">
                  <a:moveTo>
                    <a:pt x="12543" y="0"/>
                  </a:moveTo>
                  <a:cubicBezTo>
                    <a:pt x="12476" y="0"/>
                    <a:pt x="12404" y="22"/>
                    <a:pt x="12331" y="73"/>
                  </a:cubicBezTo>
                  <a:cubicBezTo>
                    <a:pt x="11052" y="972"/>
                    <a:pt x="10655" y="2549"/>
                    <a:pt x="9657" y="3741"/>
                  </a:cubicBezTo>
                  <a:cubicBezTo>
                    <a:pt x="8551" y="5061"/>
                    <a:pt x="7114" y="5568"/>
                    <a:pt x="5618" y="5568"/>
                  </a:cubicBezTo>
                  <a:cubicBezTo>
                    <a:pt x="3958" y="5568"/>
                    <a:pt x="2225" y="4943"/>
                    <a:pt x="790" y="4110"/>
                  </a:cubicBezTo>
                  <a:cubicBezTo>
                    <a:pt x="721" y="4070"/>
                    <a:pt x="653" y="4053"/>
                    <a:pt x="588" y="4053"/>
                  </a:cubicBezTo>
                  <a:cubicBezTo>
                    <a:pt x="234" y="4053"/>
                    <a:pt x="1" y="4586"/>
                    <a:pt x="382" y="4808"/>
                  </a:cubicBezTo>
                  <a:cubicBezTo>
                    <a:pt x="2040" y="5768"/>
                    <a:pt x="3680" y="6338"/>
                    <a:pt x="5426" y="6338"/>
                  </a:cubicBezTo>
                  <a:cubicBezTo>
                    <a:pt x="6210" y="6338"/>
                    <a:pt x="7015" y="6223"/>
                    <a:pt x="7853" y="5978"/>
                  </a:cubicBezTo>
                  <a:cubicBezTo>
                    <a:pt x="8788" y="5704"/>
                    <a:pt x="9560" y="4977"/>
                    <a:pt x="10228" y="4311"/>
                  </a:cubicBezTo>
                  <a:cubicBezTo>
                    <a:pt x="11261" y="3279"/>
                    <a:pt x="11550" y="1605"/>
                    <a:pt x="12740" y="771"/>
                  </a:cubicBezTo>
                  <a:cubicBezTo>
                    <a:pt x="13090" y="524"/>
                    <a:pt x="12872" y="0"/>
                    <a:pt x="12543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" name="CustomShape 11"/>
            <p:cNvSpPr/>
            <p:nvPr/>
          </p:nvSpPr>
          <p:spPr>
            <a:xfrm rot="4240800">
              <a:off x="7549200" y="440280"/>
              <a:ext cx="562680" cy="327960"/>
            </a:xfrm>
            <a:custGeom>
              <a:avLst/>
              <a:gdLst/>
              <a:ahLst/>
              <a:cxnLst/>
              <a:rect l="l" t="t" r="r" b="b"/>
              <a:pathLst>
                <a:path w="49318" h="28758">
                  <a:moveTo>
                    <a:pt x="46110" y="1141"/>
                  </a:moveTo>
                  <a:cubicBezTo>
                    <a:pt x="46509" y="1141"/>
                    <a:pt x="46618" y="1563"/>
                    <a:pt x="47064" y="2641"/>
                  </a:cubicBezTo>
                  <a:cubicBezTo>
                    <a:pt x="47291" y="3191"/>
                    <a:pt x="48601" y="5272"/>
                    <a:pt x="48149" y="5539"/>
                  </a:cubicBezTo>
                  <a:cubicBezTo>
                    <a:pt x="40666" y="9951"/>
                    <a:pt x="32776" y="13754"/>
                    <a:pt x="25016" y="17649"/>
                  </a:cubicBezTo>
                  <a:cubicBezTo>
                    <a:pt x="20455" y="19938"/>
                    <a:pt x="15869" y="22183"/>
                    <a:pt x="11263" y="24385"/>
                  </a:cubicBezTo>
                  <a:cubicBezTo>
                    <a:pt x="9450" y="25247"/>
                    <a:pt x="7629" y="26090"/>
                    <a:pt x="5798" y="26914"/>
                  </a:cubicBezTo>
                  <a:cubicBezTo>
                    <a:pt x="5306" y="27135"/>
                    <a:pt x="4608" y="27622"/>
                    <a:pt x="4009" y="27622"/>
                  </a:cubicBezTo>
                  <a:cubicBezTo>
                    <a:pt x="3711" y="27622"/>
                    <a:pt x="3438" y="27502"/>
                    <a:pt x="3227" y="27170"/>
                  </a:cubicBezTo>
                  <a:cubicBezTo>
                    <a:pt x="2335" y="25765"/>
                    <a:pt x="1706" y="24196"/>
                    <a:pt x="967" y="22705"/>
                  </a:cubicBezTo>
                  <a:lnTo>
                    <a:pt x="967" y="22705"/>
                  </a:lnTo>
                  <a:cubicBezTo>
                    <a:pt x="9049" y="18395"/>
                    <a:pt x="17338" y="14454"/>
                    <a:pt x="25596" y="10500"/>
                  </a:cubicBezTo>
                  <a:cubicBezTo>
                    <a:pt x="30212" y="8288"/>
                    <a:pt x="34848" y="6113"/>
                    <a:pt x="39499" y="3976"/>
                  </a:cubicBezTo>
                  <a:cubicBezTo>
                    <a:pt x="41265" y="3169"/>
                    <a:pt x="43036" y="2378"/>
                    <a:pt x="44815" y="1602"/>
                  </a:cubicBezTo>
                  <a:cubicBezTo>
                    <a:pt x="45477" y="1316"/>
                    <a:pt x="45853" y="1141"/>
                    <a:pt x="46110" y="1141"/>
                  </a:cubicBezTo>
                  <a:close/>
                  <a:moveTo>
                    <a:pt x="46619" y="0"/>
                  </a:moveTo>
                  <a:cubicBezTo>
                    <a:pt x="46581" y="0"/>
                    <a:pt x="46542" y="8"/>
                    <a:pt x="46503" y="24"/>
                  </a:cubicBezTo>
                  <a:cubicBezTo>
                    <a:pt x="30761" y="6486"/>
                    <a:pt x="15227" y="14163"/>
                    <a:pt x="226" y="22186"/>
                  </a:cubicBezTo>
                  <a:cubicBezTo>
                    <a:pt x="49" y="22280"/>
                    <a:pt x="1" y="22440"/>
                    <a:pt x="34" y="22589"/>
                  </a:cubicBezTo>
                  <a:lnTo>
                    <a:pt x="34" y="22589"/>
                  </a:lnTo>
                  <a:cubicBezTo>
                    <a:pt x="39" y="22637"/>
                    <a:pt x="54" y="22688"/>
                    <a:pt x="80" y="22738"/>
                  </a:cubicBezTo>
                  <a:cubicBezTo>
                    <a:pt x="1091" y="24698"/>
                    <a:pt x="1964" y="26685"/>
                    <a:pt x="3149" y="28551"/>
                  </a:cubicBezTo>
                  <a:cubicBezTo>
                    <a:pt x="3218" y="28661"/>
                    <a:pt x="3357" y="28758"/>
                    <a:pt x="3497" y="28758"/>
                  </a:cubicBezTo>
                  <a:cubicBezTo>
                    <a:pt x="3533" y="28758"/>
                    <a:pt x="3569" y="28751"/>
                    <a:pt x="3605" y="28736"/>
                  </a:cubicBezTo>
                  <a:cubicBezTo>
                    <a:pt x="11529" y="25428"/>
                    <a:pt x="19206" y="21471"/>
                    <a:pt x="26875" y="17616"/>
                  </a:cubicBezTo>
                  <a:cubicBezTo>
                    <a:pt x="34324" y="13870"/>
                    <a:pt x="41918" y="10218"/>
                    <a:pt x="49076" y="5928"/>
                  </a:cubicBezTo>
                  <a:cubicBezTo>
                    <a:pt x="49275" y="5809"/>
                    <a:pt x="49318" y="5575"/>
                    <a:pt x="49221" y="5376"/>
                  </a:cubicBezTo>
                  <a:cubicBezTo>
                    <a:pt x="48407" y="3714"/>
                    <a:pt x="47660" y="2035"/>
                    <a:pt x="47000" y="304"/>
                  </a:cubicBezTo>
                  <a:cubicBezTo>
                    <a:pt x="46942" y="152"/>
                    <a:pt x="46792" y="0"/>
                    <a:pt x="46619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" name="CustomShape 12"/>
            <p:cNvSpPr/>
            <p:nvPr/>
          </p:nvSpPr>
          <p:spPr>
            <a:xfrm rot="4240800">
              <a:off x="7564680" y="341640"/>
              <a:ext cx="91440" cy="96120"/>
            </a:xfrm>
            <a:custGeom>
              <a:avLst/>
              <a:gdLst/>
              <a:ahLst/>
              <a:cxnLst/>
              <a:rect l="l" t="t" r="r" b="b"/>
              <a:pathLst>
                <a:path w="8053" h="8436">
                  <a:moveTo>
                    <a:pt x="4029" y="1"/>
                  </a:moveTo>
                  <a:cubicBezTo>
                    <a:pt x="3987" y="1"/>
                    <a:pt x="3942" y="8"/>
                    <a:pt x="3894" y="25"/>
                  </a:cubicBezTo>
                  <a:cubicBezTo>
                    <a:pt x="2596" y="473"/>
                    <a:pt x="1367" y="1103"/>
                    <a:pt x="245" y="1896"/>
                  </a:cubicBezTo>
                  <a:cubicBezTo>
                    <a:pt x="49" y="2033"/>
                    <a:pt x="1" y="2233"/>
                    <a:pt x="99" y="2448"/>
                  </a:cubicBezTo>
                  <a:cubicBezTo>
                    <a:pt x="723" y="3810"/>
                    <a:pt x="1386" y="5157"/>
                    <a:pt x="1998" y="6525"/>
                  </a:cubicBezTo>
                  <a:cubicBezTo>
                    <a:pt x="2242" y="7068"/>
                    <a:pt x="2701" y="8247"/>
                    <a:pt x="3409" y="8392"/>
                  </a:cubicBezTo>
                  <a:cubicBezTo>
                    <a:pt x="3552" y="8422"/>
                    <a:pt x="3697" y="8436"/>
                    <a:pt x="3844" y="8436"/>
                  </a:cubicBezTo>
                  <a:cubicBezTo>
                    <a:pt x="5209" y="8436"/>
                    <a:pt x="6689" y="7237"/>
                    <a:pt x="7702" y="6521"/>
                  </a:cubicBezTo>
                  <a:cubicBezTo>
                    <a:pt x="8052" y="6274"/>
                    <a:pt x="7835" y="5750"/>
                    <a:pt x="7507" y="5750"/>
                  </a:cubicBezTo>
                  <a:cubicBezTo>
                    <a:pt x="7440" y="5750"/>
                    <a:pt x="7368" y="5772"/>
                    <a:pt x="7295" y="5824"/>
                  </a:cubicBezTo>
                  <a:cubicBezTo>
                    <a:pt x="6651" y="6280"/>
                    <a:pt x="5126" y="7546"/>
                    <a:pt x="4047" y="7546"/>
                  </a:cubicBezTo>
                  <a:cubicBezTo>
                    <a:pt x="3717" y="7546"/>
                    <a:pt x="3429" y="7428"/>
                    <a:pt x="3220" y="7132"/>
                  </a:cubicBezTo>
                  <a:cubicBezTo>
                    <a:pt x="2255" y="5761"/>
                    <a:pt x="1633" y="3946"/>
                    <a:pt x="952" y="2388"/>
                  </a:cubicBezTo>
                  <a:lnTo>
                    <a:pt x="952" y="2388"/>
                  </a:lnTo>
                  <a:cubicBezTo>
                    <a:pt x="1939" y="1726"/>
                    <a:pt x="2975" y="1195"/>
                    <a:pt x="4108" y="804"/>
                  </a:cubicBezTo>
                  <a:cubicBezTo>
                    <a:pt x="4551" y="650"/>
                    <a:pt x="4422" y="1"/>
                    <a:pt x="4029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" name="CustomShape 13"/>
            <p:cNvSpPr/>
            <p:nvPr/>
          </p:nvSpPr>
          <p:spPr>
            <a:xfrm rot="4240800">
              <a:off x="7541280" y="313920"/>
              <a:ext cx="77400" cy="92160"/>
            </a:xfrm>
            <a:custGeom>
              <a:avLst/>
              <a:gdLst/>
              <a:ahLst/>
              <a:cxnLst/>
              <a:rect l="l" t="t" r="r" b="b"/>
              <a:pathLst>
                <a:path w="6799" h="8090">
                  <a:moveTo>
                    <a:pt x="3077" y="0"/>
                  </a:moveTo>
                  <a:cubicBezTo>
                    <a:pt x="3011" y="0"/>
                    <a:pt x="2940" y="20"/>
                    <a:pt x="2869" y="66"/>
                  </a:cubicBezTo>
                  <a:cubicBezTo>
                    <a:pt x="1984" y="632"/>
                    <a:pt x="984" y="931"/>
                    <a:pt x="149" y="1582"/>
                  </a:cubicBezTo>
                  <a:cubicBezTo>
                    <a:pt x="11" y="1690"/>
                    <a:pt x="0" y="1930"/>
                    <a:pt x="87" y="2070"/>
                  </a:cubicBezTo>
                  <a:cubicBezTo>
                    <a:pt x="1233" y="3945"/>
                    <a:pt x="1951" y="6038"/>
                    <a:pt x="3101" y="7883"/>
                  </a:cubicBezTo>
                  <a:cubicBezTo>
                    <a:pt x="3172" y="7998"/>
                    <a:pt x="3311" y="8089"/>
                    <a:pt x="3450" y="8089"/>
                  </a:cubicBezTo>
                  <a:cubicBezTo>
                    <a:pt x="3486" y="8089"/>
                    <a:pt x="3521" y="8083"/>
                    <a:pt x="3556" y="8070"/>
                  </a:cubicBezTo>
                  <a:cubicBezTo>
                    <a:pt x="4548" y="7691"/>
                    <a:pt x="5451" y="7156"/>
                    <a:pt x="6398" y="6685"/>
                  </a:cubicBezTo>
                  <a:cubicBezTo>
                    <a:pt x="6799" y="6484"/>
                    <a:pt x="6552" y="5941"/>
                    <a:pt x="6180" y="5941"/>
                  </a:cubicBezTo>
                  <a:cubicBezTo>
                    <a:pt x="6120" y="5941"/>
                    <a:pt x="6056" y="5955"/>
                    <a:pt x="5992" y="5988"/>
                  </a:cubicBezTo>
                  <a:cubicBezTo>
                    <a:pt x="5196" y="6385"/>
                    <a:pt x="4436" y="6838"/>
                    <a:pt x="3619" y="7182"/>
                  </a:cubicBezTo>
                  <a:lnTo>
                    <a:pt x="3619" y="7182"/>
                  </a:lnTo>
                  <a:cubicBezTo>
                    <a:pt x="2633" y="5516"/>
                    <a:pt x="1952" y="3664"/>
                    <a:pt x="969" y="1975"/>
                  </a:cubicBezTo>
                  <a:lnTo>
                    <a:pt x="969" y="1975"/>
                  </a:lnTo>
                  <a:cubicBezTo>
                    <a:pt x="1693" y="1493"/>
                    <a:pt x="2541" y="1233"/>
                    <a:pt x="3276" y="763"/>
                  </a:cubicBezTo>
                  <a:cubicBezTo>
                    <a:pt x="3642" y="529"/>
                    <a:pt x="3418" y="0"/>
                    <a:pt x="3077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" name="CustomShape 14"/>
            <p:cNvSpPr/>
            <p:nvPr/>
          </p:nvSpPr>
          <p:spPr>
            <a:xfrm rot="4240800">
              <a:off x="7479360" y="264960"/>
              <a:ext cx="119160" cy="94680"/>
            </a:xfrm>
            <a:custGeom>
              <a:avLst/>
              <a:gdLst/>
              <a:ahLst/>
              <a:cxnLst/>
              <a:rect l="l" t="t" r="r" b="b"/>
              <a:pathLst>
                <a:path w="10473" h="8340">
                  <a:moveTo>
                    <a:pt x="7224" y="0"/>
                  </a:moveTo>
                  <a:cubicBezTo>
                    <a:pt x="7132" y="0"/>
                    <a:pt x="7038" y="39"/>
                    <a:pt x="6957" y="132"/>
                  </a:cubicBezTo>
                  <a:cubicBezTo>
                    <a:pt x="5536" y="1765"/>
                    <a:pt x="3365" y="3269"/>
                    <a:pt x="1577" y="4493"/>
                  </a:cubicBezTo>
                  <a:cubicBezTo>
                    <a:pt x="459" y="5258"/>
                    <a:pt x="0" y="5800"/>
                    <a:pt x="549" y="7100"/>
                  </a:cubicBezTo>
                  <a:cubicBezTo>
                    <a:pt x="952" y="8051"/>
                    <a:pt x="1493" y="8340"/>
                    <a:pt x="2155" y="8340"/>
                  </a:cubicBezTo>
                  <a:cubicBezTo>
                    <a:pt x="2649" y="8340"/>
                    <a:pt x="3211" y="8179"/>
                    <a:pt x="3833" y="8012"/>
                  </a:cubicBezTo>
                  <a:cubicBezTo>
                    <a:pt x="5818" y="7481"/>
                    <a:pt x="8275" y="6987"/>
                    <a:pt x="10085" y="5987"/>
                  </a:cubicBezTo>
                  <a:cubicBezTo>
                    <a:pt x="10473" y="5772"/>
                    <a:pt x="10236" y="5235"/>
                    <a:pt x="9876" y="5235"/>
                  </a:cubicBezTo>
                  <a:cubicBezTo>
                    <a:pt x="9813" y="5235"/>
                    <a:pt x="9746" y="5252"/>
                    <a:pt x="9678" y="5289"/>
                  </a:cubicBezTo>
                  <a:cubicBezTo>
                    <a:pt x="8617" y="5876"/>
                    <a:pt x="7276" y="6087"/>
                    <a:pt x="6130" y="6470"/>
                  </a:cubicBezTo>
                  <a:cubicBezTo>
                    <a:pt x="5284" y="6751"/>
                    <a:pt x="3835" y="7447"/>
                    <a:pt x="2686" y="7447"/>
                  </a:cubicBezTo>
                  <a:cubicBezTo>
                    <a:pt x="2076" y="7447"/>
                    <a:pt x="1551" y="7251"/>
                    <a:pt x="1247" y="6693"/>
                  </a:cubicBezTo>
                  <a:cubicBezTo>
                    <a:pt x="686" y="5665"/>
                    <a:pt x="4011" y="3638"/>
                    <a:pt x="4594" y="3188"/>
                  </a:cubicBezTo>
                  <a:cubicBezTo>
                    <a:pt x="5607" y="2409"/>
                    <a:pt x="6687" y="1671"/>
                    <a:pt x="7529" y="704"/>
                  </a:cubicBezTo>
                  <a:cubicBezTo>
                    <a:pt x="7789" y="405"/>
                    <a:pt x="7519" y="0"/>
                    <a:pt x="7224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" name="CustomShape 15"/>
            <p:cNvSpPr/>
            <p:nvPr/>
          </p:nvSpPr>
          <p:spPr>
            <a:xfrm rot="4240800">
              <a:off x="7647840" y="407880"/>
              <a:ext cx="43200" cy="75240"/>
            </a:xfrm>
            <a:custGeom>
              <a:avLst/>
              <a:gdLst/>
              <a:ahLst/>
              <a:cxnLst/>
              <a:rect l="l" t="t" r="r" b="b"/>
              <a:pathLst>
                <a:path w="3823" h="6619">
                  <a:moveTo>
                    <a:pt x="494" y="0"/>
                  </a:moveTo>
                  <a:cubicBezTo>
                    <a:pt x="256" y="0"/>
                    <a:pt x="0" y="200"/>
                    <a:pt x="66" y="505"/>
                  </a:cubicBezTo>
                  <a:lnTo>
                    <a:pt x="68" y="505"/>
                  </a:lnTo>
                  <a:cubicBezTo>
                    <a:pt x="533" y="2700"/>
                    <a:pt x="1946" y="4459"/>
                    <a:pt x="2960" y="6415"/>
                  </a:cubicBezTo>
                  <a:cubicBezTo>
                    <a:pt x="3035" y="6559"/>
                    <a:pt x="3154" y="6618"/>
                    <a:pt x="3275" y="6618"/>
                  </a:cubicBezTo>
                  <a:cubicBezTo>
                    <a:pt x="3543" y="6618"/>
                    <a:pt x="3822" y="6325"/>
                    <a:pt x="3658" y="6007"/>
                  </a:cubicBezTo>
                  <a:cubicBezTo>
                    <a:pt x="2676" y="4116"/>
                    <a:pt x="1297" y="2413"/>
                    <a:pt x="845" y="291"/>
                  </a:cubicBezTo>
                  <a:cubicBezTo>
                    <a:pt x="801" y="88"/>
                    <a:pt x="65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" name="CustomShape 16"/>
            <p:cNvSpPr/>
            <p:nvPr/>
          </p:nvSpPr>
          <p:spPr>
            <a:xfrm rot="4240800">
              <a:off x="7984440" y="738360"/>
              <a:ext cx="36720" cy="68400"/>
            </a:xfrm>
            <a:custGeom>
              <a:avLst/>
              <a:gdLst/>
              <a:ahLst/>
              <a:cxnLst/>
              <a:rect l="l" t="t" r="r" b="b"/>
              <a:pathLst>
                <a:path w="3254" h="6017">
                  <a:moveTo>
                    <a:pt x="548" y="0"/>
                  </a:moveTo>
                  <a:cubicBezTo>
                    <a:pt x="279" y="0"/>
                    <a:pt x="0" y="293"/>
                    <a:pt x="165" y="610"/>
                  </a:cubicBezTo>
                  <a:lnTo>
                    <a:pt x="167" y="612"/>
                  </a:lnTo>
                  <a:cubicBezTo>
                    <a:pt x="578" y="1403"/>
                    <a:pt x="968" y="2206"/>
                    <a:pt x="1351" y="3013"/>
                  </a:cubicBezTo>
                  <a:cubicBezTo>
                    <a:pt x="1740" y="3837"/>
                    <a:pt x="2348" y="4706"/>
                    <a:pt x="2426" y="5629"/>
                  </a:cubicBezTo>
                  <a:cubicBezTo>
                    <a:pt x="2447" y="5887"/>
                    <a:pt x="2660" y="6017"/>
                    <a:pt x="2862" y="6017"/>
                  </a:cubicBezTo>
                  <a:cubicBezTo>
                    <a:pt x="3064" y="6017"/>
                    <a:pt x="3254" y="5888"/>
                    <a:pt x="3232" y="5629"/>
                  </a:cubicBezTo>
                  <a:cubicBezTo>
                    <a:pt x="3168" y="4836"/>
                    <a:pt x="2822" y="4169"/>
                    <a:pt x="2460" y="3472"/>
                  </a:cubicBezTo>
                  <a:cubicBezTo>
                    <a:pt x="1903" y="2397"/>
                    <a:pt x="1425" y="1279"/>
                    <a:pt x="862" y="204"/>
                  </a:cubicBezTo>
                  <a:cubicBezTo>
                    <a:pt x="788" y="60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" name="CustomShape 17"/>
            <p:cNvSpPr/>
            <p:nvPr/>
          </p:nvSpPr>
          <p:spPr>
            <a:xfrm rot="4240800">
              <a:off x="7439760" y="681480"/>
              <a:ext cx="140760" cy="118800"/>
            </a:xfrm>
            <a:custGeom>
              <a:avLst/>
              <a:gdLst/>
              <a:ahLst/>
              <a:cxnLst/>
              <a:rect l="l" t="t" r="r" b="b"/>
              <a:pathLst>
                <a:path w="12362" h="10425">
                  <a:moveTo>
                    <a:pt x="8672" y="1"/>
                  </a:moveTo>
                  <a:cubicBezTo>
                    <a:pt x="8192" y="1"/>
                    <a:pt x="7694" y="70"/>
                    <a:pt x="7207" y="151"/>
                  </a:cubicBezTo>
                  <a:cubicBezTo>
                    <a:pt x="7138" y="149"/>
                    <a:pt x="7069" y="147"/>
                    <a:pt x="7000" y="147"/>
                  </a:cubicBezTo>
                  <a:cubicBezTo>
                    <a:pt x="6399" y="147"/>
                    <a:pt x="5803" y="242"/>
                    <a:pt x="5232" y="428"/>
                  </a:cubicBezTo>
                  <a:cubicBezTo>
                    <a:pt x="4937" y="523"/>
                    <a:pt x="4766" y="755"/>
                    <a:pt x="4702" y="1010"/>
                  </a:cubicBezTo>
                  <a:cubicBezTo>
                    <a:pt x="4072" y="1248"/>
                    <a:pt x="3443" y="1595"/>
                    <a:pt x="2889" y="1868"/>
                  </a:cubicBezTo>
                  <a:cubicBezTo>
                    <a:pt x="2871" y="1867"/>
                    <a:pt x="2853" y="1866"/>
                    <a:pt x="2835" y="1866"/>
                  </a:cubicBezTo>
                  <a:cubicBezTo>
                    <a:pt x="2703" y="1866"/>
                    <a:pt x="2572" y="1899"/>
                    <a:pt x="2457" y="1963"/>
                  </a:cubicBezTo>
                  <a:cubicBezTo>
                    <a:pt x="0" y="3258"/>
                    <a:pt x="25" y="7922"/>
                    <a:pt x="2166" y="9500"/>
                  </a:cubicBezTo>
                  <a:cubicBezTo>
                    <a:pt x="2616" y="9833"/>
                    <a:pt x="3099" y="9985"/>
                    <a:pt x="3571" y="9994"/>
                  </a:cubicBezTo>
                  <a:cubicBezTo>
                    <a:pt x="3665" y="10115"/>
                    <a:pt x="3779" y="10219"/>
                    <a:pt x="3909" y="10300"/>
                  </a:cubicBezTo>
                  <a:cubicBezTo>
                    <a:pt x="4050" y="10387"/>
                    <a:pt x="4190" y="10425"/>
                    <a:pt x="4321" y="10425"/>
                  </a:cubicBezTo>
                  <a:cubicBezTo>
                    <a:pt x="4697" y="10425"/>
                    <a:pt x="5003" y="10111"/>
                    <a:pt x="5084" y="9750"/>
                  </a:cubicBezTo>
                  <a:cubicBezTo>
                    <a:pt x="6064" y="9512"/>
                    <a:pt x="6511" y="8503"/>
                    <a:pt x="6495" y="7430"/>
                  </a:cubicBezTo>
                  <a:cubicBezTo>
                    <a:pt x="6672" y="7053"/>
                    <a:pt x="6867" y="6684"/>
                    <a:pt x="7175" y="6355"/>
                  </a:cubicBezTo>
                  <a:cubicBezTo>
                    <a:pt x="7229" y="6298"/>
                    <a:pt x="7295" y="6251"/>
                    <a:pt x="7350" y="6198"/>
                  </a:cubicBezTo>
                  <a:cubicBezTo>
                    <a:pt x="8920" y="6009"/>
                    <a:pt x="12362" y="5592"/>
                    <a:pt x="12249" y="3398"/>
                  </a:cubicBezTo>
                  <a:cubicBezTo>
                    <a:pt x="12237" y="3201"/>
                    <a:pt x="12206" y="3007"/>
                    <a:pt x="12157" y="2815"/>
                  </a:cubicBezTo>
                  <a:cubicBezTo>
                    <a:pt x="12157" y="2083"/>
                    <a:pt x="11841" y="1416"/>
                    <a:pt x="11307" y="927"/>
                  </a:cubicBezTo>
                  <a:cubicBezTo>
                    <a:pt x="11292" y="911"/>
                    <a:pt x="11283" y="894"/>
                    <a:pt x="11266" y="878"/>
                  </a:cubicBezTo>
                  <a:cubicBezTo>
                    <a:pt x="11264" y="880"/>
                    <a:pt x="11262" y="883"/>
                    <a:pt x="11261" y="887"/>
                  </a:cubicBezTo>
                  <a:cubicBezTo>
                    <a:pt x="11209" y="842"/>
                    <a:pt x="11159" y="795"/>
                    <a:pt x="11103" y="752"/>
                  </a:cubicBezTo>
                  <a:cubicBezTo>
                    <a:pt x="10970" y="650"/>
                    <a:pt x="10831" y="607"/>
                    <a:pt x="10699" y="607"/>
                  </a:cubicBezTo>
                  <a:cubicBezTo>
                    <a:pt x="10659" y="607"/>
                    <a:pt x="10620" y="611"/>
                    <a:pt x="10582" y="618"/>
                  </a:cubicBezTo>
                  <a:cubicBezTo>
                    <a:pt x="10504" y="560"/>
                    <a:pt x="10426" y="499"/>
                    <a:pt x="10343" y="444"/>
                  </a:cubicBezTo>
                  <a:cubicBezTo>
                    <a:pt x="9853" y="111"/>
                    <a:pt x="9277" y="1"/>
                    <a:pt x="8672" y="1"/>
                  </a:cubicBezTo>
                  <a:close/>
                </a:path>
              </a:pathLst>
            </a:custGeom>
            <a:solidFill>
              <a:srgbClr val="FED58A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18"/>
            <p:cNvSpPr/>
            <p:nvPr/>
          </p:nvSpPr>
          <p:spPr>
            <a:xfrm rot="4240800">
              <a:off x="7675560" y="789840"/>
              <a:ext cx="124200" cy="90360"/>
            </a:xfrm>
            <a:custGeom>
              <a:avLst/>
              <a:gdLst/>
              <a:ahLst/>
              <a:cxnLst/>
              <a:rect l="l" t="t" r="r" b="b"/>
              <a:pathLst>
                <a:path w="10903" h="7941">
                  <a:moveTo>
                    <a:pt x="6900" y="1"/>
                  </a:moveTo>
                  <a:cubicBezTo>
                    <a:pt x="6118" y="1"/>
                    <a:pt x="5297" y="209"/>
                    <a:pt x="4506" y="561"/>
                  </a:cubicBezTo>
                  <a:cubicBezTo>
                    <a:pt x="3774" y="649"/>
                    <a:pt x="3082" y="938"/>
                    <a:pt x="2502" y="1392"/>
                  </a:cubicBezTo>
                  <a:cubicBezTo>
                    <a:pt x="2304" y="1456"/>
                    <a:pt x="2107" y="1523"/>
                    <a:pt x="1910" y="1589"/>
                  </a:cubicBezTo>
                  <a:cubicBezTo>
                    <a:pt x="1499" y="1726"/>
                    <a:pt x="1214" y="2172"/>
                    <a:pt x="1340" y="2588"/>
                  </a:cubicBezTo>
                  <a:cubicBezTo>
                    <a:pt x="1122" y="2840"/>
                    <a:pt x="933" y="3117"/>
                    <a:pt x="781" y="3413"/>
                  </a:cubicBezTo>
                  <a:cubicBezTo>
                    <a:pt x="696" y="3566"/>
                    <a:pt x="665" y="3744"/>
                    <a:pt x="691" y="3917"/>
                  </a:cubicBezTo>
                  <a:cubicBezTo>
                    <a:pt x="577" y="4121"/>
                    <a:pt x="478" y="4334"/>
                    <a:pt x="395" y="4554"/>
                  </a:cubicBezTo>
                  <a:cubicBezTo>
                    <a:pt x="0" y="5600"/>
                    <a:pt x="14" y="6902"/>
                    <a:pt x="814" y="7391"/>
                  </a:cubicBezTo>
                  <a:cubicBezTo>
                    <a:pt x="935" y="7708"/>
                    <a:pt x="1211" y="7941"/>
                    <a:pt x="1555" y="7941"/>
                  </a:cubicBezTo>
                  <a:cubicBezTo>
                    <a:pt x="1625" y="7941"/>
                    <a:pt x="1698" y="7931"/>
                    <a:pt x="1773" y="7911"/>
                  </a:cubicBezTo>
                  <a:cubicBezTo>
                    <a:pt x="2206" y="7793"/>
                    <a:pt x="2612" y="7592"/>
                    <a:pt x="2969" y="7319"/>
                  </a:cubicBezTo>
                  <a:cubicBezTo>
                    <a:pt x="3743" y="7083"/>
                    <a:pt x="4529" y="6753"/>
                    <a:pt x="5290" y="6413"/>
                  </a:cubicBezTo>
                  <a:cubicBezTo>
                    <a:pt x="5742" y="6434"/>
                    <a:pt x="6191" y="6491"/>
                    <a:pt x="6641" y="6500"/>
                  </a:cubicBezTo>
                  <a:cubicBezTo>
                    <a:pt x="7140" y="7237"/>
                    <a:pt x="7866" y="7785"/>
                    <a:pt x="8729" y="7785"/>
                  </a:cubicBezTo>
                  <a:cubicBezTo>
                    <a:pt x="8897" y="7785"/>
                    <a:pt x="9071" y="7765"/>
                    <a:pt x="9249" y="7720"/>
                  </a:cubicBezTo>
                  <a:cubicBezTo>
                    <a:pt x="10650" y="7371"/>
                    <a:pt x="10902" y="5672"/>
                    <a:pt x="10714" y="4134"/>
                  </a:cubicBezTo>
                  <a:cubicBezTo>
                    <a:pt x="10760" y="3649"/>
                    <a:pt x="10639" y="3109"/>
                    <a:pt x="10395" y="2688"/>
                  </a:cubicBezTo>
                  <a:cubicBezTo>
                    <a:pt x="10303" y="2404"/>
                    <a:pt x="10201" y="2150"/>
                    <a:pt x="10096" y="1952"/>
                  </a:cubicBezTo>
                  <a:cubicBezTo>
                    <a:pt x="9348" y="558"/>
                    <a:pt x="8178" y="1"/>
                    <a:pt x="6900" y="1"/>
                  </a:cubicBezTo>
                  <a:close/>
                </a:path>
              </a:pathLst>
            </a:custGeom>
            <a:solidFill>
              <a:srgbClr val="A6DFDA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" name="CustomShape 19"/>
            <p:cNvSpPr/>
            <p:nvPr/>
          </p:nvSpPr>
          <p:spPr>
            <a:xfrm rot="4240800">
              <a:off x="7843680" y="1155240"/>
              <a:ext cx="59760" cy="48960"/>
            </a:xfrm>
            <a:custGeom>
              <a:avLst/>
              <a:gdLst/>
              <a:ahLst/>
              <a:cxnLst/>
              <a:rect l="l" t="t" r="r" b="b"/>
              <a:pathLst>
                <a:path w="5265" h="4324">
                  <a:moveTo>
                    <a:pt x="2178" y="0"/>
                  </a:moveTo>
                  <a:cubicBezTo>
                    <a:pt x="2040" y="0"/>
                    <a:pt x="1902" y="13"/>
                    <a:pt x="1766" y="38"/>
                  </a:cubicBezTo>
                  <a:cubicBezTo>
                    <a:pt x="1082" y="170"/>
                    <a:pt x="237" y="706"/>
                    <a:pt x="121" y="1452"/>
                  </a:cubicBezTo>
                  <a:cubicBezTo>
                    <a:pt x="0" y="2226"/>
                    <a:pt x="452" y="2754"/>
                    <a:pt x="1080" y="3050"/>
                  </a:cubicBezTo>
                  <a:cubicBezTo>
                    <a:pt x="1117" y="3168"/>
                    <a:pt x="1181" y="3277"/>
                    <a:pt x="1265" y="3367"/>
                  </a:cubicBezTo>
                  <a:cubicBezTo>
                    <a:pt x="1795" y="3941"/>
                    <a:pt x="2579" y="4323"/>
                    <a:pt x="3358" y="4323"/>
                  </a:cubicBezTo>
                  <a:cubicBezTo>
                    <a:pt x="3429" y="4323"/>
                    <a:pt x="3500" y="4320"/>
                    <a:pt x="3571" y="4314"/>
                  </a:cubicBezTo>
                  <a:cubicBezTo>
                    <a:pt x="3602" y="4318"/>
                    <a:pt x="3632" y="4320"/>
                    <a:pt x="3663" y="4320"/>
                  </a:cubicBezTo>
                  <a:cubicBezTo>
                    <a:pt x="3793" y="4320"/>
                    <a:pt x="3921" y="4284"/>
                    <a:pt x="4033" y="4217"/>
                  </a:cubicBezTo>
                  <a:cubicBezTo>
                    <a:pt x="4155" y="4180"/>
                    <a:pt x="4272" y="4132"/>
                    <a:pt x="4385" y="4075"/>
                  </a:cubicBezTo>
                  <a:cubicBezTo>
                    <a:pt x="5264" y="3606"/>
                    <a:pt x="5238" y="2725"/>
                    <a:pt x="4889" y="1944"/>
                  </a:cubicBezTo>
                  <a:cubicBezTo>
                    <a:pt x="4889" y="1232"/>
                    <a:pt x="4615" y="575"/>
                    <a:pt x="3857" y="222"/>
                  </a:cubicBezTo>
                  <a:cubicBezTo>
                    <a:pt x="3601" y="103"/>
                    <a:pt x="3322" y="42"/>
                    <a:pt x="3042" y="42"/>
                  </a:cubicBezTo>
                  <a:cubicBezTo>
                    <a:pt x="2938" y="42"/>
                    <a:pt x="2834" y="51"/>
                    <a:pt x="2730" y="67"/>
                  </a:cubicBezTo>
                  <a:cubicBezTo>
                    <a:pt x="2548" y="23"/>
                    <a:pt x="2363" y="0"/>
                    <a:pt x="2178" y="0"/>
                  </a:cubicBezTo>
                  <a:close/>
                </a:path>
              </a:pathLst>
            </a:custGeom>
            <a:solidFill>
              <a:srgbClr val="A6DFDA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" name="CustomShape 20"/>
            <p:cNvSpPr/>
            <p:nvPr/>
          </p:nvSpPr>
          <p:spPr>
            <a:xfrm rot="4240800">
              <a:off x="7813800" y="973800"/>
              <a:ext cx="91080" cy="88560"/>
            </a:xfrm>
            <a:custGeom>
              <a:avLst/>
              <a:gdLst/>
              <a:ahLst/>
              <a:cxnLst/>
              <a:rect l="l" t="t" r="r" b="b"/>
              <a:pathLst>
                <a:path w="7995" h="7788">
                  <a:moveTo>
                    <a:pt x="3252" y="1"/>
                  </a:moveTo>
                  <a:cubicBezTo>
                    <a:pt x="2815" y="1"/>
                    <a:pt x="2372" y="123"/>
                    <a:pt x="1961" y="333"/>
                  </a:cubicBezTo>
                  <a:cubicBezTo>
                    <a:pt x="1821" y="405"/>
                    <a:pt x="1696" y="502"/>
                    <a:pt x="1592" y="618"/>
                  </a:cubicBezTo>
                  <a:cubicBezTo>
                    <a:pt x="1120" y="791"/>
                    <a:pt x="690" y="1037"/>
                    <a:pt x="382" y="1480"/>
                  </a:cubicBezTo>
                  <a:cubicBezTo>
                    <a:pt x="0" y="2033"/>
                    <a:pt x="530" y="2689"/>
                    <a:pt x="1110" y="2689"/>
                  </a:cubicBezTo>
                  <a:cubicBezTo>
                    <a:pt x="1171" y="2689"/>
                    <a:pt x="1233" y="2682"/>
                    <a:pt x="1295" y="2666"/>
                  </a:cubicBezTo>
                  <a:cubicBezTo>
                    <a:pt x="1345" y="2654"/>
                    <a:pt x="1397" y="2652"/>
                    <a:pt x="1447" y="2642"/>
                  </a:cubicBezTo>
                  <a:cubicBezTo>
                    <a:pt x="1556" y="2796"/>
                    <a:pt x="1693" y="2929"/>
                    <a:pt x="1850" y="3031"/>
                  </a:cubicBezTo>
                  <a:cubicBezTo>
                    <a:pt x="1686" y="3521"/>
                    <a:pt x="1546" y="4021"/>
                    <a:pt x="1331" y="4489"/>
                  </a:cubicBezTo>
                  <a:cubicBezTo>
                    <a:pt x="1173" y="4724"/>
                    <a:pt x="1054" y="4982"/>
                    <a:pt x="978" y="5254"/>
                  </a:cubicBezTo>
                  <a:cubicBezTo>
                    <a:pt x="704" y="6277"/>
                    <a:pt x="1404" y="7051"/>
                    <a:pt x="2228" y="7229"/>
                  </a:cubicBezTo>
                  <a:cubicBezTo>
                    <a:pt x="2489" y="7556"/>
                    <a:pt x="2857" y="7788"/>
                    <a:pt x="3307" y="7788"/>
                  </a:cubicBezTo>
                  <a:cubicBezTo>
                    <a:pt x="3345" y="7788"/>
                    <a:pt x="3383" y="7786"/>
                    <a:pt x="3422" y="7783"/>
                  </a:cubicBezTo>
                  <a:cubicBezTo>
                    <a:pt x="5529" y="7599"/>
                    <a:pt x="7750" y="5013"/>
                    <a:pt x="7866" y="2926"/>
                  </a:cubicBezTo>
                  <a:cubicBezTo>
                    <a:pt x="7995" y="586"/>
                    <a:pt x="6000" y="37"/>
                    <a:pt x="4106" y="37"/>
                  </a:cubicBezTo>
                  <a:cubicBezTo>
                    <a:pt x="3970" y="37"/>
                    <a:pt x="3834" y="40"/>
                    <a:pt x="3699" y="45"/>
                  </a:cubicBezTo>
                  <a:cubicBezTo>
                    <a:pt x="3552" y="15"/>
                    <a:pt x="3402" y="1"/>
                    <a:pt x="3252" y="1"/>
                  </a:cubicBezTo>
                  <a:close/>
                </a:path>
              </a:pathLst>
            </a:custGeom>
            <a:solidFill>
              <a:srgbClr val="FEB8B3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" name="CustomShape 21"/>
            <p:cNvSpPr/>
            <p:nvPr/>
          </p:nvSpPr>
          <p:spPr>
            <a:xfrm rot="4240800">
              <a:off x="7567560" y="951120"/>
              <a:ext cx="114840" cy="86760"/>
            </a:xfrm>
            <a:custGeom>
              <a:avLst/>
              <a:gdLst/>
              <a:ahLst/>
              <a:cxnLst/>
              <a:rect l="l" t="t" r="r" b="b"/>
              <a:pathLst>
                <a:path w="10076" h="7626">
                  <a:moveTo>
                    <a:pt x="5243" y="0"/>
                  </a:moveTo>
                  <a:cubicBezTo>
                    <a:pt x="3738" y="0"/>
                    <a:pt x="2298" y="775"/>
                    <a:pt x="1571" y="2144"/>
                  </a:cubicBezTo>
                  <a:cubicBezTo>
                    <a:pt x="738" y="2679"/>
                    <a:pt x="1" y="3428"/>
                    <a:pt x="273" y="4538"/>
                  </a:cubicBezTo>
                  <a:cubicBezTo>
                    <a:pt x="576" y="5770"/>
                    <a:pt x="1616" y="6600"/>
                    <a:pt x="2713" y="7133"/>
                  </a:cubicBezTo>
                  <a:cubicBezTo>
                    <a:pt x="3404" y="7468"/>
                    <a:pt x="4122" y="7625"/>
                    <a:pt x="4822" y="7625"/>
                  </a:cubicBezTo>
                  <a:cubicBezTo>
                    <a:pt x="6794" y="7625"/>
                    <a:pt x="8630" y="6382"/>
                    <a:pt x="9361" y="4391"/>
                  </a:cubicBezTo>
                  <a:cubicBezTo>
                    <a:pt x="10076" y="2447"/>
                    <a:pt x="8351" y="828"/>
                    <a:pt x="6693" y="247"/>
                  </a:cubicBezTo>
                  <a:cubicBezTo>
                    <a:pt x="6218" y="80"/>
                    <a:pt x="5727" y="0"/>
                    <a:pt x="5243" y="0"/>
                  </a:cubicBezTo>
                  <a:close/>
                </a:path>
              </a:pathLst>
            </a:custGeom>
            <a:solidFill>
              <a:srgbClr val="FED58A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" name="CustomShape 22"/>
            <p:cNvSpPr/>
            <p:nvPr/>
          </p:nvSpPr>
          <p:spPr>
            <a:xfrm rot="4240800">
              <a:off x="7685280" y="1083960"/>
              <a:ext cx="129600" cy="85680"/>
            </a:xfrm>
            <a:custGeom>
              <a:avLst/>
              <a:gdLst/>
              <a:ahLst/>
              <a:cxnLst/>
              <a:rect l="l" t="t" r="r" b="b"/>
              <a:pathLst>
                <a:path w="11396" h="7532">
                  <a:moveTo>
                    <a:pt x="5928" y="1"/>
                  </a:moveTo>
                  <a:cubicBezTo>
                    <a:pt x="3170" y="1"/>
                    <a:pt x="176" y="1521"/>
                    <a:pt x="12" y="4209"/>
                  </a:cubicBezTo>
                  <a:cubicBezTo>
                    <a:pt x="0" y="4427"/>
                    <a:pt x="127" y="4673"/>
                    <a:pt x="310" y="4831"/>
                  </a:cubicBezTo>
                  <a:cubicBezTo>
                    <a:pt x="185" y="5227"/>
                    <a:pt x="324" y="5689"/>
                    <a:pt x="847" y="5795"/>
                  </a:cubicBezTo>
                  <a:cubicBezTo>
                    <a:pt x="2759" y="6178"/>
                    <a:pt x="4463" y="7532"/>
                    <a:pt x="6254" y="7532"/>
                  </a:cubicBezTo>
                  <a:cubicBezTo>
                    <a:pt x="6981" y="7532"/>
                    <a:pt x="7722" y="7309"/>
                    <a:pt x="8498" y="6707"/>
                  </a:cubicBezTo>
                  <a:cubicBezTo>
                    <a:pt x="10281" y="5324"/>
                    <a:pt x="11396" y="2658"/>
                    <a:pt x="9303" y="1012"/>
                  </a:cubicBezTo>
                  <a:cubicBezTo>
                    <a:pt x="8431" y="326"/>
                    <a:pt x="7205" y="1"/>
                    <a:pt x="5928" y="1"/>
                  </a:cubicBezTo>
                  <a:close/>
                </a:path>
              </a:pathLst>
            </a:custGeom>
            <a:solidFill>
              <a:srgbClr val="FEB8B3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CustomShape 23"/>
            <p:cNvSpPr/>
            <p:nvPr/>
          </p:nvSpPr>
          <p:spPr>
            <a:xfrm rot="4240800">
              <a:off x="7170480" y="621720"/>
              <a:ext cx="839880" cy="725400"/>
            </a:xfrm>
            <a:custGeom>
              <a:avLst/>
              <a:gdLst/>
              <a:ahLst/>
              <a:cxnLst/>
              <a:rect l="l" t="t" r="r" b="b"/>
              <a:pathLst>
                <a:path w="73619" h="63592">
                  <a:moveTo>
                    <a:pt x="45084" y="847"/>
                  </a:moveTo>
                  <a:cubicBezTo>
                    <a:pt x="46944" y="847"/>
                    <a:pt x="48802" y="955"/>
                    <a:pt x="50635" y="1155"/>
                  </a:cubicBezTo>
                  <a:cubicBezTo>
                    <a:pt x="58759" y="2041"/>
                    <a:pt x="65084" y="5647"/>
                    <a:pt x="68811" y="13127"/>
                  </a:cubicBezTo>
                  <a:cubicBezTo>
                    <a:pt x="73618" y="22777"/>
                    <a:pt x="68354" y="31839"/>
                    <a:pt x="59431" y="36331"/>
                  </a:cubicBezTo>
                  <a:cubicBezTo>
                    <a:pt x="56886" y="37612"/>
                    <a:pt x="54399" y="38100"/>
                    <a:pt x="51865" y="38100"/>
                  </a:cubicBezTo>
                  <a:cubicBezTo>
                    <a:pt x="49655" y="38100"/>
                    <a:pt x="47409" y="37729"/>
                    <a:pt x="45058" y="37190"/>
                  </a:cubicBezTo>
                  <a:cubicBezTo>
                    <a:pt x="43354" y="36801"/>
                    <a:pt x="41610" y="36502"/>
                    <a:pt x="39884" y="36502"/>
                  </a:cubicBezTo>
                  <a:cubicBezTo>
                    <a:pt x="38193" y="36502"/>
                    <a:pt x="36521" y="36789"/>
                    <a:pt x="34923" y="37559"/>
                  </a:cubicBezTo>
                  <a:cubicBezTo>
                    <a:pt x="31807" y="39061"/>
                    <a:pt x="29366" y="41265"/>
                    <a:pt x="27576" y="44223"/>
                  </a:cubicBezTo>
                  <a:cubicBezTo>
                    <a:pt x="25618" y="47459"/>
                    <a:pt x="26032" y="50637"/>
                    <a:pt x="26382" y="54222"/>
                  </a:cubicBezTo>
                  <a:cubicBezTo>
                    <a:pt x="26866" y="59214"/>
                    <a:pt x="24168" y="62451"/>
                    <a:pt x="19151" y="62669"/>
                  </a:cubicBezTo>
                  <a:cubicBezTo>
                    <a:pt x="18999" y="62676"/>
                    <a:pt x="18847" y="62679"/>
                    <a:pt x="18696" y="62679"/>
                  </a:cubicBezTo>
                  <a:cubicBezTo>
                    <a:pt x="13528" y="62679"/>
                    <a:pt x="9302" y="58817"/>
                    <a:pt x="6411" y="54892"/>
                  </a:cubicBezTo>
                  <a:cubicBezTo>
                    <a:pt x="0" y="46191"/>
                    <a:pt x="1207" y="35182"/>
                    <a:pt x="5266" y="25795"/>
                  </a:cubicBezTo>
                  <a:cubicBezTo>
                    <a:pt x="8870" y="17460"/>
                    <a:pt x="15666" y="11946"/>
                    <a:pt x="23172" y="7243"/>
                  </a:cubicBezTo>
                  <a:cubicBezTo>
                    <a:pt x="24510" y="6405"/>
                    <a:pt x="25890" y="5633"/>
                    <a:pt x="27315" y="4953"/>
                  </a:cubicBezTo>
                  <a:lnTo>
                    <a:pt x="27315" y="4953"/>
                  </a:lnTo>
                  <a:cubicBezTo>
                    <a:pt x="27336" y="4946"/>
                    <a:pt x="27356" y="4936"/>
                    <a:pt x="27377" y="4925"/>
                  </a:cubicBezTo>
                  <a:cubicBezTo>
                    <a:pt x="32794" y="2018"/>
                    <a:pt x="38953" y="847"/>
                    <a:pt x="45084" y="847"/>
                  </a:cubicBezTo>
                  <a:close/>
                  <a:moveTo>
                    <a:pt x="44961" y="1"/>
                  </a:moveTo>
                  <a:cubicBezTo>
                    <a:pt x="38755" y="1"/>
                    <a:pt x="32422" y="1306"/>
                    <a:pt x="26988" y="4217"/>
                  </a:cubicBezTo>
                  <a:lnTo>
                    <a:pt x="26988" y="4217"/>
                  </a:lnTo>
                  <a:cubicBezTo>
                    <a:pt x="26981" y="4220"/>
                    <a:pt x="26975" y="4223"/>
                    <a:pt x="26968" y="4226"/>
                  </a:cubicBezTo>
                  <a:lnTo>
                    <a:pt x="26969" y="4227"/>
                  </a:lnTo>
                  <a:lnTo>
                    <a:pt x="26969" y="4227"/>
                  </a:lnTo>
                  <a:cubicBezTo>
                    <a:pt x="26969" y="4227"/>
                    <a:pt x="26969" y="4227"/>
                    <a:pt x="26968" y="4228"/>
                  </a:cubicBezTo>
                  <a:cubicBezTo>
                    <a:pt x="26965" y="4230"/>
                    <a:pt x="26961" y="4232"/>
                    <a:pt x="26958" y="4234"/>
                  </a:cubicBezTo>
                  <a:lnTo>
                    <a:pt x="26958" y="4234"/>
                  </a:lnTo>
                  <a:cubicBezTo>
                    <a:pt x="12889" y="10925"/>
                    <a:pt x="2081" y="23180"/>
                    <a:pt x="1046" y="39195"/>
                  </a:cubicBezTo>
                  <a:cubicBezTo>
                    <a:pt x="542" y="46988"/>
                    <a:pt x="3911" y="54528"/>
                    <a:pt x="9665" y="59704"/>
                  </a:cubicBezTo>
                  <a:cubicBezTo>
                    <a:pt x="12000" y="61805"/>
                    <a:pt x="15834" y="63591"/>
                    <a:pt x="19392" y="63591"/>
                  </a:cubicBezTo>
                  <a:cubicBezTo>
                    <a:pt x="21399" y="63591"/>
                    <a:pt x="23318" y="63023"/>
                    <a:pt x="24831" y="61622"/>
                  </a:cubicBezTo>
                  <a:cubicBezTo>
                    <a:pt x="26690" y="59900"/>
                    <a:pt x="27283" y="57769"/>
                    <a:pt x="27254" y="55279"/>
                  </a:cubicBezTo>
                  <a:cubicBezTo>
                    <a:pt x="27231" y="53446"/>
                    <a:pt x="26852" y="51632"/>
                    <a:pt x="26780" y="49801"/>
                  </a:cubicBezTo>
                  <a:cubicBezTo>
                    <a:pt x="26659" y="46697"/>
                    <a:pt x="28545" y="43792"/>
                    <a:pt x="30550" y="41602"/>
                  </a:cubicBezTo>
                  <a:cubicBezTo>
                    <a:pt x="33305" y="38590"/>
                    <a:pt x="36668" y="37444"/>
                    <a:pt x="40293" y="37444"/>
                  </a:cubicBezTo>
                  <a:cubicBezTo>
                    <a:pt x="41774" y="37444"/>
                    <a:pt x="43298" y="37636"/>
                    <a:pt x="44843" y="37969"/>
                  </a:cubicBezTo>
                  <a:cubicBezTo>
                    <a:pt x="47347" y="38510"/>
                    <a:pt x="49656" y="38987"/>
                    <a:pt x="52028" y="38987"/>
                  </a:cubicBezTo>
                  <a:cubicBezTo>
                    <a:pt x="53370" y="38987"/>
                    <a:pt x="54732" y="38834"/>
                    <a:pt x="56161" y="38454"/>
                  </a:cubicBezTo>
                  <a:cubicBezTo>
                    <a:pt x="62661" y="36723"/>
                    <a:pt x="68801" y="31822"/>
                    <a:pt x="70881" y="25332"/>
                  </a:cubicBezTo>
                  <a:cubicBezTo>
                    <a:pt x="72908" y="19007"/>
                    <a:pt x="69981" y="12083"/>
                    <a:pt x="65912" y="7285"/>
                  </a:cubicBezTo>
                  <a:cubicBezTo>
                    <a:pt x="61662" y="2273"/>
                    <a:pt x="55181" y="734"/>
                    <a:pt x="48895" y="175"/>
                  </a:cubicBezTo>
                  <a:cubicBezTo>
                    <a:pt x="47596" y="60"/>
                    <a:pt x="46282" y="1"/>
                    <a:pt x="44961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24"/>
            <p:cNvSpPr/>
            <p:nvPr/>
          </p:nvSpPr>
          <p:spPr>
            <a:xfrm rot="4240800">
              <a:off x="7284960" y="781560"/>
              <a:ext cx="136440" cy="137520"/>
            </a:xfrm>
            <a:custGeom>
              <a:avLst/>
              <a:gdLst/>
              <a:ahLst/>
              <a:cxnLst/>
              <a:rect l="l" t="t" r="r" b="b"/>
              <a:pathLst>
                <a:path w="11989" h="12064">
                  <a:moveTo>
                    <a:pt x="6959" y="790"/>
                  </a:moveTo>
                  <a:cubicBezTo>
                    <a:pt x="9773" y="790"/>
                    <a:pt x="9121" y="5202"/>
                    <a:pt x="8614" y="7101"/>
                  </a:cubicBezTo>
                  <a:cubicBezTo>
                    <a:pt x="8281" y="8344"/>
                    <a:pt x="6733" y="11406"/>
                    <a:pt x="5096" y="11406"/>
                  </a:cubicBezTo>
                  <a:cubicBezTo>
                    <a:pt x="4640" y="11406"/>
                    <a:pt x="4176" y="11168"/>
                    <a:pt x="3731" y="10588"/>
                  </a:cubicBezTo>
                  <a:cubicBezTo>
                    <a:pt x="2027" y="8369"/>
                    <a:pt x="3981" y="2725"/>
                    <a:pt x="5797" y="990"/>
                  </a:cubicBezTo>
                  <a:lnTo>
                    <a:pt x="5797" y="990"/>
                  </a:lnTo>
                  <a:cubicBezTo>
                    <a:pt x="5800" y="989"/>
                    <a:pt x="5803" y="988"/>
                    <a:pt x="5806" y="987"/>
                  </a:cubicBezTo>
                  <a:cubicBezTo>
                    <a:pt x="6243" y="852"/>
                    <a:pt x="6625" y="790"/>
                    <a:pt x="6959" y="790"/>
                  </a:cubicBezTo>
                  <a:close/>
                  <a:moveTo>
                    <a:pt x="6847" y="1"/>
                  </a:moveTo>
                  <a:cubicBezTo>
                    <a:pt x="6467" y="1"/>
                    <a:pt x="6049" y="67"/>
                    <a:pt x="5591" y="208"/>
                  </a:cubicBezTo>
                  <a:cubicBezTo>
                    <a:pt x="5532" y="227"/>
                    <a:pt x="5482" y="254"/>
                    <a:pt x="5442" y="288"/>
                  </a:cubicBezTo>
                  <a:lnTo>
                    <a:pt x="5442" y="288"/>
                  </a:lnTo>
                  <a:cubicBezTo>
                    <a:pt x="5377" y="303"/>
                    <a:pt x="5312" y="336"/>
                    <a:pt x="5252" y="392"/>
                  </a:cubicBezTo>
                  <a:cubicBezTo>
                    <a:pt x="3042" y="2462"/>
                    <a:pt x="0" y="11938"/>
                    <a:pt x="5214" y="12062"/>
                  </a:cubicBezTo>
                  <a:cubicBezTo>
                    <a:pt x="5238" y="12063"/>
                    <a:pt x="5262" y="12063"/>
                    <a:pt x="5286" y="12063"/>
                  </a:cubicBezTo>
                  <a:cubicBezTo>
                    <a:pt x="10228" y="12063"/>
                    <a:pt x="11988" y="1"/>
                    <a:pt x="6847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25"/>
            <p:cNvSpPr/>
            <p:nvPr/>
          </p:nvSpPr>
          <p:spPr>
            <a:xfrm rot="4240800">
              <a:off x="7322400" y="779760"/>
              <a:ext cx="59040" cy="128520"/>
            </a:xfrm>
            <a:custGeom>
              <a:avLst/>
              <a:gdLst/>
              <a:ahLst/>
              <a:cxnLst/>
              <a:rect l="l" t="t" r="r" b="b"/>
              <a:pathLst>
                <a:path w="5192" h="11283">
                  <a:moveTo>
                    <a:pt x="4589" y="1"/>
                  </a:moveTo>
                  <a:cubicBezTo>
                    <a:pt x="4499" y="1"/>
                    <a:pt x="4405" y="33"/>
                    <a:pt x="4321" y="110"/>
                  </a:cubicBezTo>
                  <a:lnTo>
                    <a:pt x="4319" y="110"/>
                  </a:lnTo>
                  <a:cubicBezTo>
                    <a:pt x="1539" y="2639"/>
                    <a:pt x="0" y="7351"/>
                    <a:pt x="1067" y="10998"/>
                  </a:cubicBezTo>
                  <a:cubicBezTo>
                    <a:pt x="1125" y="11197"/>
                    <a:pt x="1284" y="11283"/>
                    <a:pt x="1444" y="11283"/>
                  </a:cubicBezTo>
                  <a:cubicBezTo>
                    <a:pt x="1687" y="11283"/>
                    <a:pt x="1934" y="11086"/>
                    <a:pt x="1846" y="10784"/>
                  </a:cubicBezTo>
                  <a:cubicBezTo>
                    <a:pt x="859" y="7406"/>
                    <a:pt x="2323" y="3016"/>
                    <a:pt x="4890" y="681"/>
                  </a:cubicBezTo>
                  <a:cubicBezTo>
                    <a:pt x="5191" y="407"/>
                    <a:pt x="4909" y="1"/>
                    <a:pt x="4589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" name="CustomShape 26"/>
            <p:cNvSpPr/>
            <p:nvPr/>
          </p:nvSpPr>
          <p:spPr>
            <a:xfrm rot="4240800">
              <a:off x="7435440" y="678240"/>
              <a:ext cx="156600" cy="128880"/>
            </a:xfrm>
            <a:custGeom>
              <a:avLst/>
              <a:gdLst/>
              <a:ahLst/>
              <a:cxnLst/>
              <a:rect l="l" t="t" r="r" b="b"/>
              <a:pathLst>
                <a:path w="13753" h="11309">
                  <a:moveTo>
                    <a:pt x="8835" y="863"/>
                  </a:moveTo>
                  <a:cubicBezTo>
                    <a:pt x="9652" y="863"/>
                    <a:pt x="10469" y="1047"/>
                    <a:pt x="11273" y="1508"/>
                  </a:cubicBezTo>
                  <a:cubicBezTo>
                    <a:pt x="13752" y="2927"/>
                    <a:pt x="12177" y="6339"/>
                    <a:pt x="9722" y="6434"/>
                  </a:cubicBezTo>
                  <a:cubicBezTo>
                    <a:pt x="9073" y="6459"/>
                    <a:pt x="8270" y="6438"/>
                    <a:pt x="7732" y="6864"/>
                  </a:cubicBezTo>
                  <a:cubicBezTo>
                    <a:pt x="7224" y="7265"/>
                    <a:pt x="6875" y="7603"/>
                    <a:pt x="6658" y="8241"/>
                  </a:cubicBezTo>
                  <a:cubicBezTo>
                    <a:pt x="6423" y="8946"/>
                    <a:pt x="6291" y="9708"/>
                    <a:pt x="5637" y="10210"/>
                  </a:cubicBezTo>
                  <a:cubicBezTo>
                    <a:pt x="5297" y="10470"/>
                    <a:pt x="4929" y="10578"/>
                    <a:pt x="4558" y="10578"/>
                  </a:cubicBezTo>
                  <a:cubicBezTo>
                    <a:pt x="3499" y="10578"/>
                    <a:pt x="2421" y="9692"/>
                    <a:pt x="1931" y="8941"/>
                  </a:cubicBezTo>
                  <a:cubicBezTo>
                    <a:pt x="800" y="7206"/>
                    <a:pt x="994" y="3751"/>
                    <a:pt x="3030" y="2813"/>
                  </a:cubicBezTo>
                  <a:cubicBezTo>
                    <a:pt x="3098" y="2782"/>
                    <a:pt x="3147" y="2741"/>
                    <a:pt x="3181" y="2694"/>
                  </a:cubicBezTo>
                  <a:lnTo>
                    <a:pt x="3181" y="2694"/>
                  </a:lnTo>
                  <a:cubicBezTo>
                    <a:pt x="3237" y="2693"/>
                    <a:pt x="3295" y="2680"/>
                    <a:pt x="3354" y="2652"/>
                  </a:cubicBezTo>
                  <a:cubicBezTo>
                    <a:pt x="5079" y="1835"/>
                    <a:pt x="6957" y="863"/>
                    <a:pt x="8835" y="863"/>
                  </a:cubicBezTo>
                  <a:close/>
                  <a:moveTo>
                    <a:pt x="9370" y="0"/>
                  </a:moveTo>
                  <a:cubicBezTo>
                    <a:pt x="7118" y="0"/>
                    <a:pt x="4474" y="1232"/>
                    <a:pt x="2947" y="1954"/>
                  </a:cubicBezTo>
                  <a:cubicBezTo>
                    <a:pt x="2880" y="1986"/>
                    <a:pt x="2830" y="2027"/>
                    <a:pt x="2797" y="2074"/>
                  </a:cubicBezTo>
                  <a:lnTo>
                    <a:pt x="2797" y="2074"/>
                  </a:lnTo>
                  <a:cubicBezTo>
                    <a:pt x="2741" y="2075"/>
                    <a:pt x="2683" y="2088"/>
                    <a:pt x="2623" y="2115"/>
                  </a:cubicBezTo>
                  <a:cubicBezTo>
                    <a:pt x="1" y="3325"/>
                    <a:pt x="115" y="7132"/>
                    <a:pt x="1233" y="9348"/>
                  </a:cubicBezTo>
                  <a:cubicBezTo>
                    <a:pt x="1879" y="10627"/>
                    <a:pt x="3376" y="11264"/>
                    <a:pt x="4725" y="11307"/>
                  </a:cubicBezTo>
                  <a:cubicBezTo>
                    <a:pt x="4754" y="11308"/>
                    <a:pt x="4782" y="11309"/>
                    <a:pt x="4811" y="11309"/>
                  </a:cubicBezTo>
                  <a:cubicBezTo>
                    <a:pt x="6258" y="11309"/>
                    <a:pt x="6944" y="10067"/>
                    <a:pt x="7297" y="8872"/>
                  </a:cubicBezTo>
                  <a:cubicBezTo>
                    <a:pt x="7977" y="6576"/>
                    <a:pt x="11088" y="7722"/>
                    <a:pt x="12559" y="6043"/>
                  </a:cubicBezTo>
                  <a:cubicBezTo>
                    <a:pt x="13546" y="4918"/>
                    <a:pt x="13435" y="3215"/>
                    <a:pt x="12819" y="1970"/>
                  </a:cubicBezTo>
                  <a:cubicBezTo>
                    <a:pt x="12093" y="505"/>
                    <a:pt x="10812" y="0"/>
                    <a:pt x="9370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" name="CustomShape 27"/>
            <p:cNvSpPr/>
            <p:nvPr/>
          </p:nvSpPr>
          <p:spPr>
            <a:xfrm rot="4240800">
              <a:off x="7660800" y="783720"/>
              <a:ext cx="152280" cy="101160"/>
            </a:xfrm>
            <a:custGeom>
              <a:avLst/>
              <a:gdLst/>
              <a:ahLst/>
              <a:cxnLst/>
              <a:rect l="l" t="t" r="r" b="b"/>
              <a:pathLst>
                <a:path w="13373" h="8904">
                  <a:moveTo>
                    <a:pt x="7764" y="824"/>
                  </a:moveTo>
                  <a:cubicBezTo>
                    <a:pt x="9518" y="824"/>
                    <a:pt x="11150" y="1530"/>
                    <a:pt x="11789" y="3304"/>
                  </a:cubicBezTo>
                  <a:cubicBezTo>
                    <a:pt x="12239" y="4552"/>
                    <a:pt x="11931" y="5996"/>
                    <a:pt x="11084" y="6989"/>
                  </a:cubicBezTo>
                  <a:cubicBezTo>
                    <a:pt x="10715" y="7422"/>
                    <a:pt x="10129" y="7773"/>
                    <a:pt x="9565" y="7773"/>
                  </a:cubicBezTo>
                  <a:cubicBezTo>
                    <a:pt x="9288" y="7773"/>
                    <a:pt x="9016" y="7688"/>
                    <a:pt x="8779" y="7488"/>
                  </a:cubicBezTo>
                  <a:cubicBezTo>
                    <a:pt x="8453" y="7213"/>
                    <a:pt x="8185" y="6968"/>
                    <a:pt x="7795" y="6783"/>
                  </a:cubicBezTo>
                  <a:cubicBezTo>
                    <a:pt x="7553" y="6668"/>
                    <a:pt x="7311" y="6619"/>
                    <a:pt x="7071" y="6619"/>
                  </a:cubicBezTo>
                  <a:cubicBezTo>
                    <a:pt x="5733" y="6619"/>
                    <a:pt x="4435" y="8139"/>
                    <a:pt x="3166" y="8139"/>
                  </a:cubicBezTo>
                  <a:cubicBezTo>
                    <a:pt x="2806" y="8139"/>
                    <a:pt x="2449" y="8017"/>
                    <a:pt x="2093" y="7702"/>
                  </a:cubicBezTo>
                  <a:cubicBezTo>
                    <a:pt x="774" y="6536"/>
                    <a:pt x="2304" y="3359"/>
                    <a:pt x="3239" y="2399"/>
                  </a:cubicBezTo>
                  <a:cubicBezTo>
                    <a:pt x="3258" y="2380"/>
                    <a:pt x="3274" y="2360"/>
                    <a:pt x="3287" y="2340"/>
                  </a:cubicBezTo>
                  <a:lnTo>
                    <a:pt x="3287" y="2340"/>
                  </a:lnTo>
                  <a:cubicBezTo>
                    <a:pt x="3298" y="2333"/>
                    <a:pt x="3308" y="2325"/>
                    <a:pt x="3319" y="2317"/>
                  </a:cubicBezTo>
                  <a:cubicBezTo>
                    <a:pt x="4458" y="1414"/>
                    <a:pt x="6162" y="824"/>
                    <a:pt x="7764" y="824"/>
                  </a:cubicBezTo>
                  <a:close/>
                  <a:moveTo>
                    <a:pt x="8023" y="1"/>
                  </a:moveTo>
                  <a:cubicBezTo>
                    <a:pt x="6088" y="1"/>
                    <a:pt x="4006" y="749"/>
                    <a:pt x="2749" y="1746"/>
                  </a:cubicBezTo>
                  <a:cubicBezTo>
                    <a:pt x="2720" y="1769"/>
                    <a:pt x="2696" y="1794"/>
                    <a:pt x="2676" y="1819"/>
                  </a:cubicBezTo>
                  <a:lnTo>
                    <a:pt x="2676" y="1819"/>
                  </a:lnTo>
                  <a:cubicBezTo>
                    <a:pt x="2673" y="1822"/>
                    <a:pt x="2671" y="1825"/>
                    <a:pt x="2668" y="1827"/>
                  </a:cubicBezTo>
                  <a:cubicBezTo>
                    <a:pt x="1389" y="3143"/>
                    <a:pt x="0" y="6421"/>
                    <a:pt x="1373" y="8090"/>
                  </a:cubicBezTo>
                  <a:cubicBezTo>
                    <a:pt x="1830" y="8645"/>
                    <a:pt x="2515" y="8904"/>
                    <a:pt x="3213" y="8904"/>
                  </a:cubicBezTo>
                  <a:cubicBezTo>
                    <a:pt x="3623" y="8904"/>
                    <a:pt x="4038" y="8814"/>
                    <a:pt x="4413" y="8642"/>
                  </a:cubicBezTo>
                  <a:cubicBezTo>
                    <a:pt x="5219" y="8271"/>
                    <a:pt x="6129" y="7498"/>
                    <a:pt x="7024" y="7498"/>
                  </a:cubicBezTo>
                  <a:cubicBezTo>
                    <a:pt x="7357" y="7498"/>
                    <a:pt x="7687" y="7605"/>
                    <a:pt x="8010" y="7879"/>
                  </a:cubicBezTo>
                  <a:cubicBezTo>
                    <a:pt x="8381" y="8194"/>
                    <a:pt x="8811" y="8635"/>
                    <a:pt x="9341" y="8635"/>
                  </a:cubicBezTo>
                  <a:cubicBezTo>
                    <a:pt x="9368" y="8635"/>
                    <a:pt x="9395" y="8634"/>
                    <a:pt x="9423" y="8632"/>
                  </a:cubicBezTo>
                  <a:cubicBezTo>
                    <a:pt x="12538" y="8371"/>
                    <a:pt x="13373" y="4749"/>
                    <a:pt x="12249" y="2315"/>
                  </a:cubicBezTo>
                  <a:cubicBezTo>
                    <a:pt x="11478" y="641"/>
                    <a:pt x="9813" y="1"/>
                    <a:pt x="8023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" name="CustomShape 28"/>
            <p:cNvSpPr/>
            <p:nvPr/>
          </p:nvSpPr>
          <p:spPr>
            <a:xfrm rot="4240800">
              <a:off x="7562160" y="945000"/>
              <a:ext cx="128880" cy="98280"/>
            </a:xfrm>
            <a:custGeom>
              <a:avLst/>
              <a:gdLst/>
              <a:ahLst/>
              <a:cxnLst/>
              <a:rect l="l" t="t" r="r" b="b"/>
              <a:pathLst>
                <a:path w="11336" h="8647">
                  <a:moveTo>
                    <a:pt x="5976" y="797"/>
                  </a:moveTo>
                  <a:cubicBezTo>
                    <a:pt x="7396" y="797"/>
                    <a:pt x="8710" y="1503"/>
                    <a:pt x="9513" y="2784"/>
                  </a:cubicBezTo>
                  <a:cubicBezTo>
                    <a:pt x="10745" y="4751"/>
                    <a:pt x="9175" y="6897"/>
                    <a:pt x="7280" y="7600"/>
                  </a:cubicBezTo>
                  <a:cubicBezTo>
                    <a:pt x="6716" y="7810"/>
                    <a:pt x="6092" y="7915"/>
                    <a:pt x="5461" y="7915"/>
                  </a:cubicBezTo>
                  <a:cubicBezTo>
                    <a:pt x="3863" y="7915"/>
                    <a:pt x="2220" y="7243"/>
                    <a:pt x="1398" y="5902"/>
                  </a:cubicBezTo>
                  <a:cubicBezTo>
                    <a:pt x="115" y="3811"/>
                    <a:pt x="3150" y="1638"/>
                    <a:pt x="4775" y="1043"/>
                  </a:cubicBezTo>
                  <a:cubicBezTo>
                    <a:pt x="4853" y="1014"/>
                    <a:pt x="4914" y="970"/>
                    <a:pt x="4957" y="916"/>
                  </a:cubicBezTo>
                  <a:lnTo>
                    <a:pt x="4957" y="916"/>
                  </a:lnTo>
                  <a:cubicBezTo>
                    <a:pt x="5299" y="836"/>
                    <a:pt x="5640" y="797"/>
                    <a:pt x="5976" y="797"/>
                  </a:cubicBezTo>
                  <a:close/>
                  <a:moveTo>
                    <a:pt x="5929" y="1"/>
                  </a:moveTo>
                  <a:cubicBezTo>
                    <a:pt x="5466" y="1"/>
                    <a:pt x="5003" y="61"/>
                    <a:pt x="4560" y="184"/>
                  </a:cubicBezTo>
                  <a:cubicBezTo>
                    <a:pt x="4449" y="215"/>
                    <a:pt x="4373" y="277"/>
                    <a:pt x="4328" y="355"/>
                  </a:cubicBezTo>
                  <a:lnTo>
                    <a:pt x="4328" y="355"/>
                  </a:lnTo>
                  <a:cubicBezTo>
                    <a:pt x="2210" y="1203"/>
                    <a:pt x="1" y="3118"/>
                    <a:pt x="428" y="5604"/>
                  </a:cubicBezTo>
                  <a:cubicBezTo>
                    <a:pt x="811" y="7843"/>
                    <a:pt x="3370" y="8647"/>
                    <a:pt x="5526" y="8647"/>
                  </a:cubicBezTo>
                  <a:cubicBezTo>
                    <a:pt x="6113" y="8647"/>
                    <a:pt x="6670" y="8587"/>
                    <a:pt x="7145" y="8481"/>
                  </a:cubicBezTo>
                  <a:cubicBezTo>
                    <a:pt x="9592" y="7936"/>
                    <a:pt x="11336" y="5429"/>
                    <a:pt x="10503" y="2999"/>
                  </a:cubicBezTo>
                  <a:cubicBezTo>
                    <a:pt x="9839" y="1061"/>
                    <a:pt x="7873" y="1"/>
                    <a:pt x="5929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" name="CustomShape 29"/>
            <p:cNvSpPr/>
            <p:nvPr/>
          </p:nvSpPr>
          <p:spPr>
            <a:xfrm rot="4240800">
              <a:off x="7808040" y="965880"/>
              <a:ext cx="109440" cy="100800"/>
            </a:xfrm>
            <a:custGeom>
              <a:avLst/>
              <a:gdLst/>
              <a:ahLst/>
              <a:cxnLst/>
              <a:rect l="l" t="t" r="r" b="b"/>
              <a:pathLst>
                <a:path w="9631" h="8877">
                  <a:moveTo>
                    <a:pt x="4659" y="809"/>
                  </a:moveTo>
                  <a:lnTo>
                    <a:pt x="4659" y="809"/>
                  </a:lnTo>
                  <a:cubicBezTo>
                    <a:pt x="6745" y="859"/>
                    <a:pt x="8932" y="1761"/>
                    <a:pt x="8507" y="4224"/>
                  </a:cubicBezTo>
                  <a:cubicBezTo>
                    <a:pt x="8185" y="6090"/>
                    <a:pt x="6485" y="7527"/>
                    <a:pt x="4740" y="8008"/>
                  </a:cubicBezTo>
                  <a:cubicBezTo>
                    <a:pt x="4550" y="8060"/>
                    <a:pt x="4350" y="8087"/>
                    <a:pt x="4148" y="8087"/>
                  </a:cubicBezTo>
                  <a:cubicBezTo>
                    <a:pt x="3546" y="8087"/>
                    <a:pt x="2932" y="7851"/>
                    <a:pt x="2561" y="7359"/>
                  </a:cubicBezTo>
                  <a:cubicBezTo>
                    <a:pt x="1989" y="6599"/>
                    <a:pt x="2478" y="5829"/>
                    <a:pt x="2805" y="5169"/>
                  </a:cubicBezTo>
                  <a:cubicBezTo>
                    <a:pt x="3028" y="4717"/>
                    <a:pt x="3057" y="4311"/>
                    <a:pt x="2874" y="3848"/>
                  </a:cubicBezTo>
                  <a:cubicBezTo>
                    <a:pt x="2696" y="3400"/>
                    <a:pt x="2218" y="3023"/>
                    <a:pt x="1766" y="2879"/>
                  </a:cubicBezTo>
                  <a:cubicBezTo>
                    <a:pt x="64" y="2337"/>
                    <a:pt x="4165" y="913"/>
                    <a:pt x="4444" y="888"/>
                  </a:cubicBezTo>
                  <a:cubicBezTo>
                    <a:pt x="4530" y="881"/>
                    <a:pt x="4601" y="852"/>
                    <a:pt x="4659" y="809"/>
                  </a:cubicBezTo>
                  <a:close/>
                  <a:moveTo>
                    <a:pt x="4522" y="0"/>
                  </a:moveTo>
                  <a:cubicBezTo>
                    <a:pt x="4407" y="0"/>
                    <a:pt x="4317" y="40"/>
                    <a:pt x="4254" y="102"/>
                  </a:cubicBezTo>
                  <a:lnTo>
                    <a:pt x="4254" y="102"/>
                  </a:lnTo>
                  <a:cubicBezTo>
                    <a:pt x="2955" y="261"/>
                    <a:pt x="1862" y="825"/>
                    <a:pt x="833" y="1631"/>
                  </a:cubicBezTo>
                  <a:cubicBezTo>
                    <a:pt x="182" y="2142"/>
                    <a:pt x="0" y="3073"/>
                    <a:pt x="914" y="3431"/>
                  </a:cubicBezTo>
                  <a:cubicBezTo>
                    <a:pt x="2533" y="4067"/>
                    <a:pt x="2007" y="4619"/>
                    <a:pt x="1676" y="5668"/>
                  </a:cubicBezTo>
                  <a:cubicBezTo>
                    <a:pt x="1498" y="6234"/>
                    <a:pt x="1439" y="6852"/>
                    <a:pt x="1699" y="7411"/>
                  </a:cubicBezTo>
                  <a:cubicBezTo>
                    <a:pt x="2155" y="8392"/>
                    <a:pt x="3047" y="8876"/>
                    <a:pt x="4076" y="8876"/>
                  </a:cubicBezTo>
                  <a:cubicBezTo>
                    <a:pt x="4236" y="8876"/>
                    <a:pt x="4401" y="8864"/>
                    <a:pt x="4567" y="8841"/>
                  </a:cubicBezTo>
                  <a:cubicBezTo>
                    <a:pt x="6864" y="8515"/>
                    <a:pt x="9118" y="6422"/>
                    <a:pt x="9348" y="4051"/>
                  </a:cubicBezTo>
                  <a:cubicBezTo>
                    <a:pt x="9630" y="1153"/>
                    <a:pt x="7027" y="16"/>
                    <a:pt x="4525" y="0"/>
                  </a:cubicBezTo>
                  <a:cubicBezTo>
                    <a:pt x="4524" y="0"/>
                    <a:pt x="4523" y="0"/>
                    <a:pt x="4522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" name="CustomShape 30"/>
            <p:cNvSpPr/>
            <p:nvPr/>
          </p:nvSpPr>
          <p:spPr>
            <a:xfrm rot="4240800">
              <a:off x="7678080" y="1073880"/>
              <a:ext cx="136800" cy="97200"/>
            </a:xfrm>
            <a:custGeom>
              <a:avLst/>
              <a:gdLst/>
              <a:ahLst/>
              <a:cxnLst/>
              <a:rect l="l" t="t" r="r" b="b"/>
              <a:pathLst>
                <a:path w="12021" h="8542">
                  <a:moveTo>
                    <a:pt x="5450" y="806"/>
                  </a:moveTo>
                  <a:cubicBezTo>
                    <a:pt x="7525" y="806"/>
                    <a:pt x="10265" y="911"/>
                    <a:pt x="11113" y="3091"/>
                  </a:cubicBezTo>
                  <a:cubicBezTo>
                    <a:pt x="11624" y="4406"/>
                    <a:pt x="9981" y="5775"/>
                    <a:pt x="9091" y="6437"/>
                  </a:cubicBezTo>
                  <a:cubicBezTo>
                    <a:pt x="8278" y="7041"/>
                    <a:pt x="7336" y="7589"/>
                    <a:pt x="6376" y="7589"/>
                  </a:cubicBezTo>
                  <a:cubicBezTo>
                    <a:pt x="5896" y="7589"/>
                    <a:pt x="5412" y="7452"/>
                    <a:pt x="4937" y="7117"/>
                  </a:cubicBezTo>
                  <a:cubicBezTo>
                    <a:pt x="4326" y="6684"/>
                    <a:pt x="3673" y="6296"/>
                    <a:pt x="2974" y="6023"/>
                  </a:cubicBezTo>
                  <a:cubicBezTo>
                    <a:pt x="1902" y="5601"/>
                    <a:pt x="345" y="5232"/>
                    <a:pt x="1061" y="3766"/>
                  </a:cubicBezTo>
                  <a:cubicBezTo>
                    <a:pt x="1714" y="2433"/>
                    <a:pt x="3400" y="1346"/>
                    <a:pt x="4760" y="873"/>
                  </a:cubicBezTo>
                  <a:cubicBezTo>
                    <a:pt x="4808" y="857"/>
                    <a:pt x="4849" y="834"/>
                    <a:pt x="4884" y="807"/>
                  </a:cubicBezTo>
                  <a:lnTo>
                    <a:pt x="4884" y="807"/>
                  </a:lnTo>
                  <a:cubicBezTo>
                    <a:pt x="5065" y="807"/>
                    <a:pt x="5255" y="806"/>
                    <a:pt x="5450" y="806"/>
                  </a:cubicBezTo>
                  <a:close/>
                  <a:moveTo>
                    <a:pt x="4814" y="1"/>
                  </a:moveTo>
                  <a:cubicBezTo>
                    <a:pt x="4706" y="1"/>
                    <a:pt x="4620" y="35"/>
                    <a:pt x="4557" y="90"/>
                  </a:cubicBezTo>
                  <a:lnTo>
                    <a:pt x="4557" y="90"/>
                  </a:lnTo>
                  <a:cubicBezTo>
                    <a:pt x="4553" y="92"/>
                    <a:pt x="4550" y="93"/>
                    <a:pt x="4546" y="94"/>
                  </a:cubicBezTo>
                  <a:lnTo>
                    <a:pt x="4546" y="96"/>
                  </a:lnTo>
                  <a:cubicBezTo>
                    <a:pt x="2920" y="660"/>
                    <a:pt x="100" y="2362"/>
                    <a:pt x="33" y="4353"/>
                  </a:cubicBezTo>
                  <a:cubicBezTo>
                    <a:pt x="0" y="5282"/>
                    <a:pt x="519" y="5824"/>
                    <a:pt x="1302" y="6245"/>
                  </a:cubicBezTo>
                  <a:cubicBezTo>
                    <a:pt x="2102" y="6674"/>
                    <a:pt x="3002" y="6880"/>
                    <a:pt x="3798" y="7337"/>
                  </a:cubicBezTo>
                  <a:cubicBezTo>
                    <a:pt x="4544" y="7763"/>
                    <a:pt x="5119" y="8289"/>
                    <a:pt x="5970" y="8490"/>
                  </a:cubicBezTo>
                  <a:cubicBezTo>
                    <a:pt x="6120" y="8525"/>
                    <a:pt x="6280" y="8542"/>
                    <a:pt x="6446" y="8542"/>
                  </a:cubicBezTo>
                  <a:cubicBezTo>
                    <a:pt x="8595" y="8542"/>
                    <a:pt x="11936" y="5753"/>
                    <a:pt x="11967" y="3738"/>
                  </a:cubicBezTo>
                  <a:cubicBezTo>
                    <a:pt x="12020" y="202"/>
                    <a:pt x="7328" y="1"/>
                    <a:pt x="4814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" name="CustomShape 31"/>
            <p:cNvSpPr/>
            <p:nvPr/>
          </p:nvSpPr>
          <p:spPr>
            <a:xfrm rot="4240800">
              <a:off x="7832160" y="1143360"/>
              <a:ext cx="77400" cy="65520"/>
            </a:xfrm>
            <a:custGeom>
              <a:avLst/>
              <a:gdLst/>
              <a:ahLst/>
              <a:cxnLst/>
              <a:rect l="l" t="t" r="r" b="b"/>
              <a:pathLst>
                <a:path w="6814" h="5777">
                  <a:moveTo>
                    <a:pt x="3045" y="777"/>
                  </a:moveTo>
                  <a:lnTo>
                    <a:pt x="3045" y="777"/>
                  </a:lnTo>
                  <a:cubicBezTo>
                    <a:pt x="3092" y="798"/>
                    <a:pt x="3146" y="810"/>
                    <a:pt x="3208" y="811"/>
                  </a:cubicBezTo>
                  <a:cubicBezTo>
                    <a:pt x="3866" y="820"/>
                    <a:pt x="4496" y="870"/>
                    <a:pt x="5065" y="1221"/>
                  </a:cubicBezTo>
                  <a:cubicBezTo>
                    <a:pt x="5728" y="1630"/>
                    <a:pt x="5952" y="2615"/>
                    <a:pt x="5952" y="3326"/>
                  </a:cubicBezTo>
                  <a:cubicBezTo>
                    <a:pt x="5952" y="3721"/>
                    <a:pt x="5805" y="4006"/>
                    <a:pt x="5621" y="4342"/>
                  </a:cubicBezTo>
                  <a:cubicBezTo>
                    <a:pt x="5502" y="4558"/>
                    <a:pt x="5271" y="4912"/>
                    <a:pt x="5285" y="4925"/>
                  </a:cubicBezTo>
                  <a:lnTo>
                    <a:pt x="5285" y="4925"/>
                  </a:lnTo>
                  <a:cubicBezTo>
                    <a:pt x="5019" y="4699"/>
                    <a:pt x="4778" y="4517"/>
                    <a:pt x="4437" y="4411"/>
                  </a:cubicBezTo>
                  <a:cubicBezTo>
                    <a:pt x="3902" y="4247"/>
                    <a:pt x="3331" y="4325"/>
                    <a:pt x="2784" y="4131"/>
                  </a:cubicBezTo>
                  <a:cubicBezTo>
                    <a:pt x="2256" y="3942"/>
                    <a:pt x="1799" y="3549"/>
                    <a:pt x="1501" y="3080"/>
                  </a:cubicBezTo>
                  <a:cubicBezTo>
                    <a:pt x="740" y="1879"/>
                    <a:pt x="1941" y="1060"/>
                    <a:pt x="2992" y="794"/>
                  </a:cubicBezTo>
                  <a:cubicBezTo>
                    <a:pt x="3010" y="789"/>
                    <a:pt x="3028" y="783"/>
                    <a:pt x="3045" y="777"/>
                  </a:cubicBezTo>
                  <a:close/>
                  <a:moveTo>
                    <a:pt x="2886" y="1"/>
                  </a:moveTo>
                  <a:cubicBezTo>
                    <a:pt x="2852" y="1"/>
                    <a:pt x="2816" y="5"/>
                    <a:pt x="2779" y="15"/>
                  </a:cubicBezTo>
                  <a:lnTo>
                    <a:pt x="2779" y="18"/>
                  </a:lnTo>
                  <a:cubicBezTo>
                    <a:pt x="1316" y="387"/>
                    <a:pt x="0" y="1503"/>
                    <a:pt x="631" y="3130"/>
                  </a:cubicBezTo>
                  <a:cubicBezTo>
                    <a:pt x="882" y="3785"/>
                    <a:pt x="1404" y="4278"/>
                    <a:pt x="1989" y="4638"/>
                  </a:cubicBezTo>
                  <a:cubicBezTo>
                    <a:pt x="2329" y="4849"/>
                    <a:pt x="2725" y="4979"/>
                    <a:pt x="3111" y="5073"/>
                  </a:cubicBezTo>
                  <a:cubicBezTo>
                    <a:pt x="3554" y="5180"/>
                    <a:pt x="4077" y="5073"/>
                    <a:pt x="4479" y="5303"/>
                  </a:cubicBezTo>
                  <a:cubicBezTo>
                    <a:pt x="4737" y="5451"/>
                    <a:pt x="4987" y="5777"/>
                    <a:pt x="5293" y="5777"/>
                  </a:cubicBezTo>
                  <a:cubicBezTo>
                    <a:pt x="5384" y="5777"/>
                    <a:pt x="5479" y="5748"/>
                    <a:pt x="5581" y="5679"/>
                  </a:cubicBezTo>
                  <a:cubicBezTo>
                    <a:pt x="6204" y="5251"/>
                    <a:pt x="6689" y="4295"/>
                    <a:pt x="6743" y="3551"/>
                  </a:cubicBezTo>
                  <a:cubicBezTo>
                    <a:pt x="6814" y="2554"/>
                    <a:pt x="6520" y="1581"/>
                    <a:pt x="5846" y="832"/>
                  </a:cubicBezTo>
                  <a:cubicBezTo>
                    <a:pt x="5200" y="112"/>
                    <a:pt x="4108" y="16"/>
                    <a:pt x="3208" y="2"/>
                  </a:cubicBezTo>
                  <a:cubicBezTo>
                    <a:pt x="3206" y="2"/>
                    <a:pt x="3204" y="2"/>
                    <a:pt x="3201" y="2"/>
                  </a:cubicBezTo>
                  <a:cubicBezTo>
                    <a:pt x="3140" y="2"/>
                    <a:pt x="3087" y="14"/>
                    <a:pt x="3040" y="34"/>
                  </a:cubicBezTo>
                  <a:lnTo>
                    <a:pt x="3040" y="34"/>
                  </a:lnTo>
                  <a:cubicBezTo>
                    <a:pt x="2994" y="13"/>
                    <a:pt x="2943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>
                <a:solidFill>
                  <a:srgbClr val="0097A7"/>
                </a:solidFill>
                <a:latin typeface="Arial"/>
                <a:ea typeface="Permanent Marker"/>
              </a:rPr>
              <a:t>KAKO SAVLADATI STRAH OD ISPITA?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8" name="TextShape 2"/>
          <p:cNvSpPr txBox="1"/>
          <p:nvPr/>
        </p:nvSpPr>
        <p:spPr>
          <a:xfrm>
            <a:off x="685800" y="1371600"/>
            <a:ext cx="3957120" cy="34858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Ponoviti gradivo više puta.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</a:pP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Izgovori naučeno nekome od ukućana: dok ponavljaš, govori GLASNO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</a:pP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u strahu dišemo plitko i tada ne dobijemo potreban kisik za razmišljanje: vrlo je važno </a:t>
            </a:r>
            <a:r>
              <a:rPr lang="hr-HR" sz="2000" b="0" strike="noStrike" spc="-1">
                <a:solidFill>
                  <a:srgbClr val="FF0000"/>
                </a:solidFill>
                <a:latin typeface="Arial"/>
                <a:ea typeface="Comfortaa"/>
              </a:rPr>
              <a:t>VJEŽBATI DISANJE</a:t>
            </a: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; nekoliko puta mirno udahnuti i izdahnuti. 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9" name="TextShape 3"/>
          <p:cNvSpPr txBox="1"/>
          <p:nvPr/>
        </p:nvSpPr>
        <p:spPr>
          <a:xfrm>
            <a:off x="4932360" y="1000080"/>
            <a:ext cx="3816000" cy="3839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80000"/>
              </a:lnSpc>
            </a:pPr>
            <a:r>
              <a:rPr lang="hr-HR" sz="2000" b="1" strike="noStrike" spc="-1">
                <a:solidFill>
                  <a:srgbClr val="000000"/>
                </a:solidFill>
                <a:latin typeface="Arial"/>
                <a:ea typeface="Comfortaa"/>
              </a:rPr>
              <a:t>KOD PISANJA TESTOVA: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</a:pP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Sjeti se da si učio/la i da ćeš </a:t>
            </a:r>
            <a:r>
              <a:rPr lang="hr-HR" sz="2000" b="0" strike="noStrike" spc="-1">
                <a:solidFill>
                  <a:srgbClr val="FF0000"/>
                </a:solidFill>
                <a:latin typeface="Arial"/>
                <a:ea typeface="Comfortaa"/>
              </a:rPr>
              <a:t>SIGURNO</a:t>
            </a: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 nešto znati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pročitaj </a:t>
            </a:r>
            <a:r>
              <a:rPr lang="hr-HR" sz="2000" b="0" strike="noStrike" spc="-1">
                <a:solidFill>
                  <a:srgbClr val="92D050"/>
                </a:solidFill>
                <a:latin typeface="Arial"/>
                <a:ea typeface="Comfortaa"/>
              </a:rPr>
              <a:t>SVE </a:t>
            </a: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zadatke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>
                <a:solidFill>
                  <a:srgbClr val="0070C0"/>
                </a:solidFill>
                <a:latin typeface="Arial"/>
                <a:ea typeface="Comfortaa"/>
              </a:rPr>
              <a:t>PRVO</a:t>
            </a: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 riješi one koje </a:t>
            </a:r>
            <a:r>
              <a:rPr lang="hr-HR" sz="2000" b="0" strike="noStrike" spc="-1">
                <a:solidFill>
                  <a:srgbClr val="0070C0"/>
                </a:solidFill>
                <a:latin typeface="Arial"/>
                <a:ea typeface="Comfortaa"/>
              </a:rPr>
              <a:t>ZNAŠ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onda one koje </a:t>
            </a:r>
            <a:r>
              <a:rPr lang="hr-HR" sz="2000" b="0" strike="noStrike" spc="-1">
                <a:solidFill>
                  <a:srgbClr val="FFFF00"/>
                </a:solidFill>
                <a:latin typeface="Arial"/>
                <a:ea typeface="Comfortaa"/>
              </a:rPr>
              <a:t>DJELOMIČNO</a:t>
            </a: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 znaš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Ako ne znaš - pažljivo pročitaj pitanje </a:t>
            </a:r>
            <a:r>
              <a:rPr lang="hr-HR" sz="2000" b="0" strike="noStrike" spc="-1">
                <a:solidFill>
                  <a:srgbClr val="FDB229"/>
                </a:solidFill>
                <a:latin typeface="Arial"/>
                <a:ea typeface="Comfortaa"/>
              </a:rPr>
              <a:t>VIŠE </a:t>
            </a: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puta.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Ako te uhvati strah, zastani na minutu i mirno </a:t>
            </a:r>
            <a:r>
              <a:rPr lang="hr-HR" sz="2000" b="0" strike="noStrike" spc="-1">
                <a:solidFill>
                  <a:srgbClr val="C00000"/>
                </a:solidFill>
                <a:latin typeface="Arial"/>
                <a:ea typeface="Comfortaa"/>
              </a:rPr>
              <a:t>DIŠI!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80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Prije nego što predaš, još jednom </a:t>
            </a:r>
            <a:r>
              <a:rPr lang="hr-HR" sz="2000" b="0" strike="noStrike" spc="-1">
                <a:solidFill>
                  <a:srgbClr val="D61103"/>
                </a:solidFill>
                <a:latin typeface="Arial"/>
                <a:ea typeface="Comfortaa"/>
              </a:rPr>
              <a:t>PROVJERI </a:t>
            </a: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Comfortaa"/>
              </a:rPr>
              <a:t>cijeli test.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800" b="1" strike="noStrike" spc="-1">
                <a:solidFill>
                  <a:srgbClr val="0097A7"/>
                </a:solidFill>
                <a:latin typeface="Arial"/>
                <a:ea typeface="Permanent Marker"/>
              </a:rPr>
              <a:t>NAPIŠI DOMAĆU ZADAĆU</a:t>
            </a:r>
            <a:endParaRPr lang="hr-H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Riješi zadatke u bilježnici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Riješi zadatke u radnoj bilježnici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r>
              <a:rPr lang="hr-HR" sz="2400" b="0" strike="noStrike" spc="-1">
                <a:solidFill>
                  <a:srgbClr val="0097A7"/>
                </a:solidFill>
                <a:latin typeface="Arial"/>
                <a:ea typeface="Comfortaa"/>
              </a:rPr>
              <a:t>Ako nisi siguran, koristi svoje bilješke i udžbenik.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Comfortaa"/>
              </a:rPr>
              <a:t>Koristi različite izvore znanja.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52" name="Group 3"/>
          <p:cNvGrpSpPr/>
          <p:nvPr/>
        </p:nvGrpSpPr>
        <p:grpSpPr>
          <a:xfrm>
            <a:off x="7286760" y="500040"/>
            <a:ext cx="1447560" cy="2344320"/>
            <a:chOff x="7286760" y="500040"/>
            <a:chExt cx="1447560" cy="2344320"/>
          </a:xfrm>
        </p:grpSpPr>
        <p:sp>
          <p:nvSpPr>
            <p:cNvPr id="1353" name="CustomShape 4"/>
            <p:cNvSpPr/>
            <p:nvPr/>
          </p:nvSpPr>
          <p:spPr>
            <a:xfrm>
              <a:off x="8305920" y="1720800"/>
              <a:ext cx="209160" cy="151200"/>
            </a:xfrm>
            <a:custGeom>
              <a:avLst/>
              <a:gdLst/>
              <a:ahLst/>
              <a:cxnLst/>
              <a:rect l="l" t="t" r="r" b="b"/>
              <a:pathLst>
                <a:path w="18709" h="13543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5"/>
            <p:cNvSpPr/>
            <p:nvPr/>
          </p:nvSpPr>
          <p:spPr>
            <a:xfrm>
              <a:off x="8313120" y="903240"/>
              <a:ext cx="60840" cy="119160"/>
            </a:xfrm>
            <a:custGeom>
              <a:avLst/>
              <a:gdLst/>
              <a:ahLst/>
              <a:cxnLst/>
              <a:rect l="l" t="t" r="r" b="b"/>
              <a:pathLst>
                <a:path w="5472" h="1069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6"/>
            <p:cNvSpPr/>
            <p:nvPr/>
          </p:nvSpPr>
          <p:spPr>
            <a:xfrm>
              <a:off x="8043480" y="1551240"/>
              <a:ext cx="172440" cy="139680"/>
            </a:xfrm>
            <a:custGeom>
              <a:avLst/>
              <a:gdLst/>
              <a:ahLst/>
              <a:cxnLst/>
              <a:rect l="l" t="t" r="r" b="b"/>
              <a:pathLst>
                <a:path w="15435" h="12511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7"/>
            <p:cNvSpPr/>
            <p:nvPr/>
          </p:nvSpPr>
          <p:spPr>
            <a:xfrm>
              <a:off x="8009280" y="1684800"/>
              <a:ext cx="45360" cy="33840"/>
            </a:xfrm>
            <a:custGeom>
              <a:avLst/>
              <a:gdLst/>
              <a:ahLst/>
              <a:cxnLst/>
              <a:rect l="l" t="t" r="r" b="b"/>
              <a:pathLst>
                <a:path w="4082" h="307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8"/>
            <p:cNvSpPr/>
            <p:nvPr/>
          </p:nvSpPr>
          <p:spPr>
            <a:xfrm>
              <a:off x="7584840" y="1221120"/>
              <a:ext cx="482040" cy="827280"/>
            </a:xfrm>
            <a:custGeom>
              <a:avLst/>
              <a:gdLst/>
              <a:ahLst/>
              <a:cxnLst/>
              <a:rect l="l" t="t" r="r" b="b"/>
              <a:pathLst>
                <a:path w="43104" h="73961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9"/>
            <p:cNvSpPr/>
            <p:nvPr/>
          </p:nvSpPr>
          <p:spPr>
            <a:xfrm>
              <a:off x="8250480" y="1940040"/>
              <a:ext cx="421560" cy="123840"/>
            </a:xfrm>
            <a:custGeom>
              <a:avLst/>
              <a:gdLst/>
              <a:ahLst/>
              <a:cxnLst/>
              <a:rect l="l" t="t" r="r" b="b"/>
              <a:pathLst>
                <a:path w="37709" h="11107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10"/>
            <p:cNvSpPr/>
            <p:nvPr/>
          </p:nvSpPr>
          <p:spPr>
            <a:xfrm>
              <a:off x="8260560" y="1859040"/>
              <a:ext cx="421920" cy="171360"/>
            </a:xfrm>
            <a:custGeom>
              <a:avLst/>
              <a:gdLst/>
              <a:ahLst/>
              <a:cxnLst/>
              <a:rect l="l" t="t" r="r" b="b"/>
              <a:pathLst>
                <a:path w="37732" h="15341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11"/>
            <p:cNvSpPr/>
            <p:nvPr/>
          </p:nvSpPr>
          <p:spPr>
            <a:xfrm>
              <a:off x="7328880" y="2009160"/>
              <a:ext cx="905400" cy="190440"/>
            </a:xfrm>
            <a:custGeom>
              <a:avLst/>
              <a:gdLst/>
              <a:ahLst/>
              <a:cxnLst/>
              <a:rect l="l" t="t" r="r" b="b"/>
              <a:pathLst>
                <a:path w="80952" h="17037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" name="CustomShape 12"/>
            <p:cNvSpPr/>
            <p:nvPr/>
          </p:nvSpPr>
          <p:spPr>
            <a:xfrm>
              <a:off x="8019360" y="1851120"/>
              <a:ext cx="226080" cy="206640"/>
            </a:xfrm>
            <a:custGeom>
              <a:avLst/>
              <a:gdLst/>
              <a:ahLst/>
              <a:cxnLst/>
              <a:rect l="l" t="t" r="r" b="b"/>
              <a:pathLst>
                <a:path w="20222" h="18497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" name="CustomShape 13"/>
            <p:cNvSpPr/>
            <p:nvPr/>
          </p:nvSpPr>
          <p:spPr>
            <a:xfrm>
              <a:off x="7736040" y="1928520"/>
              <a:ext cx="472680" cy="188280"/>
            </a:xfrm>
            <a:custGeom>
              <a:avLst/>
              <a:gdLst/>
              <a:ahLst/>
              <a:cxnLst/>
              <a:rect l="l" t="t" r="r" b="b"/>
              <a:pathLst>
                <a:path w="42286" h="16866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" name="CustomShape 14"/>
            <p:cNvSpPr/>
            <p:nvPr/>
          </p:nvSpPr>
          <p:spPr>
            <a:xfrm>
              <a:off x="7869960" y="1695960"/>
              <a:ext cx="425880" cy="149400"/>
            </a:xfrm>
            <a:custGeom>
              <a:avLst/>
              <a:gdLst/>
              <a:ahLst/>
              <a:cxnLst/>
              <a:rect l="l" t="t" r="r" b="b"/>
              <a:pathLst>
                <a:path w="38100" h="13388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" name="CustomShape 15"/>
            <p:cNvSpPr/>
            <p:nvPr/>
          </p:nvSpPr>
          <p:spPr>
            <a:xfrm>
              <a:off x="8056080" y="1854000"/>
              <a:ext cx="193680" cy="160920"/>
            </a:xfrm>
            <a:custGeom>
              <a:avLst/>
              <a:gdLst/>
              <a:ahLst/>
              <a:cxnLst/>
              <a:rect l="l" t="t" r="r" b="b"/>
              <a:pathLst>
                <a:path w="17326" h="14398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" name="CustomShape 16"/>
            <p:cNvSpPr/>
            <p:nvPr/>
          </p:nvSpPr>
          <p:spPr>
            <a:xfrm>
              <a:off x="7480800" y="2049840"/>
              <a:ext cx="539280" cy="115200"/>
            </a:xfrm>
            <a:custGeom>
              <a:avLst/>
              <a:gdLst/>
              <a:ahLst/>
              <a:cxnLst/>
              <a:rect l="l" t="t" r="r" b="b"/>
              <a:pathLst>
                <a:path w="48213" h="10327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" name="CustomShape 17"/>
            <p:cNvSpPr/>
            <p:nvPr/>
          </p:nvSpPr>
          <p:spPr>
            <a:xfrm>
              <a:off x="7629480" y="513720"/>
              <a:ext cx="930240" cy="511200"/>
            </a:xfrm>
            <a:custGeom>
              <a:avLst/>
              <a:gdLst/>
              <a:ahLst/>
              <a:cxnLst/>
              <a:rect l="l" t="t" r="r" b="b"/>
              <a:pathLst>
                <a:path w="83148" h="45701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" name="CustomShape 18"/>
            <p:cNvSpPr/>
            <p:nvPr/>
          </p:nvSpPr>
          <p:spPr>
            <a:xfrm>
              <a:off x="7594200" y="2454840"/>
              <a:ext cx="77400" cy="89280"/>
            </a:xfrm>
            <a:custGeom>
              <a:avLst/>
              <a:gdLst/>
              <a:ahLst/>
              <a:cxnLst/>
              <a:rect l="l" t="t" r="r" b="b"/>
              <a:pathLst>
                <a:path w="6960" h="8018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" name="CustomShape 19"/>
            <p:cNvSpPr/>
            <p:nvPr/>
          </p:nvSpPr>
          <p:spPr>
            <a:xfrm>
              <a:off x="8091360" y="2220480"/>
              <a:ext cx="243000" cy="439560"/>
            </a:xfrm>
            <a:custGeom>
              <a:avLst/>
              <a:gdLst/>
              <a:ahLst/>
              <a:cxnLst/>
              <a:rect l="l" t="t" r="r" b="b"/>
              <a:pathLst>
                <a:path w="21757" h="39322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" name="CustomShape 20"/>
            <p:cNvSpPr/>
            <p:nvPr/>
          </p:nvSpPr>
          <p:spPr>
            <a:xfrm>
              <a:off x="7301520" y="2189160"/>
              <a:ext cx="691920" cy="636480"/>
            </a:xfrm>
            <a:custGeom>
              <a:avLst/>
              <a:gdLst/>
              <a:ahLst/>
              <a:cxnLst/>
              <a:rect l="l" t="t" r="r" b="b"/>
              <a:pathLst>
                <a:path w="61861" h="56901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" name="CustomShape 21"/>
            <p:cNvSpPr/>
            <p:nvPr/>
          </p:nvSpPr>
          <p:spPr>
            <a:xfrm>
              <a:off x="7992360" y="2058480"/>
              <a:ext cx="418320" cy="759960"/>
            </a:xfrm>
            <a:custGeom>
              <a:avLst/>
              <a:gdLst/>
              <a:ahLst/>
              <a:cxnLst/>
              <a:rect l="l" t="t" r="r" b="b"/>
              <a:pathLst>
                <a:path w="37430" h="67934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" name="CustomShape 22"/>
            <p:cNvSpPr/>
            <p:nvPr/>
          </p:nvSpPr>
          <p:spPr>
            <a:xfrm>
              <a:off x="8342280" y="2015640"/>
              <a:ext cx="211320" cy="267120"/>
            </a:xfrm>
            <a:custGeom>
              <a:avLst/>
              <a:gdLst/>
              <a:ahLst/>
              <a:cxnLst/>
              <a:rect l="l" t="t" r="r" b="b"/>
              <a:pathLst>
                <a:path w="18914" h="23895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" name="CustomShape 23"/>
            <p:cNvSpPr/>
            <p:nvPr/>
          </p:nvSpPr>
          <p:spPr>
            <a:xfrm>
              <a:off x="7426440" y="2319120"/>
              <a:ext cx="414360" cy="397440"/>
            </a:xfrm>
            <a:custGeom>
              <a:avLst/>
              <a:gdLst/>
              <a:ahLst/>
              <a:cxnLst/>
              <a:rect l="l" t="t" r="r" b="b"/>
              <a:pathLst>
                <a:path w="37061" h="35538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" name="CustomShape 24"/>
            <p:cNvSpPr/>
            <p:nvPr/>
          </p:nvSpPr>
          <p:spPr>
            <a:xfrm>
              <a:off x="7342200" y="2255760"/>
              <a:ext cx="587160" cy="527400"/>
            </a:xfrm>
            <a:custGeom>
              <a:avLst/>
              <a:gdLst/>
              <a:ahLst/>
              <a:cxnLst/>
              <a:rect l="l" t="t" r="r" b="b"/>
              <a:pathLst>
                <a:path w="52503" h="47157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" name="CustomShape 25"/>
            <p:cNvSpPr/>
            <p:nvPr/>
          </p:nvSpPr>
          <p:spPr>
            <a:xfrm>
              <a:off x="7411320" y="2309040"/>
              <a:ext cx="447480" cy="421560"/>
            </a:xfrm>
            <a:custGeom>
              <a:avLst/>
              <a:gdLst/>
              <a:ahLst/>
              <a:cxnLst/>
              <a:rect l="l" t="t" r="r" b="b"/>
              <a:pathLst>
                <a:path w="40018" h="37699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" name="CustomShape 26"/>
            <p:cNvSpPr/>
            <p:nvPr/>
          </p:nvSpPr>
          <p:spPr>
            <a:xfrm>
              <a:off x="8077320" y="2203200"/>
              <a:ext cx="285840" cy="478080"/>
            </a:xfrm>
            <a:custGeom>
              <a:avLst/>
              <a:gdLst/>
              <a:ahLst/>
              <a:cxnLst/>
              <a:rect l="l" t="t" r="r" b="b"/>
              <a:pathLst>
                <a:path w="25575" h="42744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360">
              <a:solidFill>
                <a:schemeClr val="dk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" name="CustomShape 27"/>
            <p:cNvSpPr/>
            <p:nvPr/>
          </p:nvSpPr>
          <p:spPr>
            <a:xfrm>
              <a:off x="8132400" y="2256840"/>
              <a:ext cx="146520" cy="146520"/>
            </a:xfrm>
            <a:custGeom>
              <a:avLst/>
              <a:gdLst/>
              <a:ahLst/>
              <a:cxnLst/>
              <a:rect l="l" t="t" r="r" b="b"/>
              <a:pathLst>
                <a:path w="13135" h="1313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" name="CustomShape 28"/>
            <p:cNvSpPr/>
            <p:nvPr/>
          </p:nvSpPr>
          <p:spPr>
            <a:xfrm>
              <a:off x="8137080" y="2452680"/>
              <a:ext cx="131400" cy="151200"/>
            </a:xfrm>
            <a:custGeom>
              <a:avLst/>
              <a:gdLst/>
              <a:ahLst/>
              <a:cxnLst/>
              <a:rect l="l" t="t" r="r" b="b"/>
              <a:pathLst>
                <a:path w="11770" h="13547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" name="CustomShape 29"/>
            <p:cNvSpPr/>
            <p:nvPr/>
          </p:nvSpPr>
          <p:spPr>
            <a:xfrm>
              <a:off x="8488800" y="1825560"/>
              <a:ext cx="19800" cy="7920"/>
            </a:xfrm>
            <a:custGeom>
              <a:avLst/>
              <a:gdLst/>
              <a:ahLst/>
              <a:cxnLst/>
              <a:rect l="l" t="t" r="r" b="b"/>
              <a:pathLst>
                <a:path w="1797" h="742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9" name="CustomShape 30"/>
            <p:cNvSpPr/>
            <p:nvPr/>
          </p:nvSpPr>
          <p:spPr>
            <a:xfrm>
              <a:off x="7286760" y="500040"/>
              <a:ext cx="1447560" cy="2344320"/>
            </a:xfrm>
            <a:custGeom>
              <a:avLst/>
              <a:gdLst/>
              <a:ahLst/>
              <a:cxnLst/>
              <a:rect l="l" t="t" r="r" b="b"/>
              <a:pathLst>
                <a:path w="129406" h="209538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80" name="Group 31"/>
          <p:cNvGrpSpPr/>
          <p:nvPr/>
        </p:nvGrpSpPr>
        <p:grpSpPr>
          <a:xfrm>
            <a:off x="7802640" y="901080"/>
            <a:ext cx="465480" cy="330840"/>
            <a:chOff x="7802640" y="901080"/>
            <a:chExt cx="465480" cy="330840"/>
          </a:xfrm>
        </p:grpSpPr>
        <p:sp>
          <p:nvSpPr>
            <p:cNvPr id="1381" name="CustomShape 32"/>
            <p:cNvSpPr/>
            <p:nvPr/>
          </p:nvSpPr>
          <p:spPr>
            <a:xfrm rot="11644800" flipV="1">
              <a:off x="7815240" y="978840"/>
              <a:ext cx="116280" cy="119160"/>
            </a:xfrm>
            <a:custGeom>
              <a:avLst/>
              <a:gdLst/>
              <a:ahLst/>
              <a:cxnLst/>
              <a:rect l="l" t="t" r="r" b="b"/>
              <a:pathLst>
                <a:path w="3366" h="344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" name="CustomShape 33"/>
            <p:cNvSpPr/>
            <p:nvPr/>
          </p:nvSpPr>
          <p:spPr>
            <a:xfrm rot="11644800" flipV="1">
              <a:off x="7982640" y="908280"/>
              <a:ext cx="69480" cy="90000"/>
            </a:xfrm>
            <a:custGeom>
              <a:avLst/>
              <a:gdLst/>
              <a:ahLst/>
              <a:cxnLst/>
              <a:rect l="l" t="t" r="r" b="b"/>
              <a:pathLst>
                <a:path w="2013" h="260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" name="CustomShape 34"/>
            <p:cNvSpPr/>
            <p:nvPr/>
          </p:nvSpPr>
          <p:spPr>
            <a:xfrm rot="11644800" flipV="1">
              <a:off x="7992360" y="1119600"/>
              <a:ext cx="157320" cy="93960"/>
            </a:xfrm>
            <a:custGeom>
              <a:avLst/>
              <a:gdLst/>
              <a:ahLst/>
              <a:cxnLst/>
              <a:rect l="l" t="t" r="r" b="b"/>
              <a:pathLst>
                <a:path w="4552" h="2725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" name="CustomShape 35"/>
            <p:cNvSpPr/>
            <p:nvPr/>
          </p:nvSpPr>
          <p:spPr>
            <a:xfrm rot="11644800" flipV="1">
              <a:off x="8115840" y="1032120"/>
              <a:ext cx="66240" cy="83520"/>
            </a:xfrm>
            <a:custGeom>
              <a:avLst/>
              <a:gdLst/>
              <a:ahLst/>
              <a:cxnLst/>
              <a:rect l="l" t="t" r="r" b="b"/>
              <a:pathLst>
                <a:path w="1921" h="2417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" name="CustomShape 36"/>
            <p:cNvSpPr/>
            <p:nvPr/>
          </p:nvSpPr>
          <p:spPr>
            <a:xfrm rot="11644800" flipV="1">
              <a:off x="8191080" y="950400"/>
              <a:ext cx="67680" cy="84600"/>
            </a:xfrm>
            <a:custGeom>
              <a:avLst/>
              <a:gdLst/>
              <a:ahLst/>
              <a:cxnLst/>
              <a:rect l="l" t="t" r="r" b="b"/>
              <a:pathLst>
                <a:path w="1968" h="2448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86" name="Group 37"/>
          <p:cNvGrpSpPr/>
          <p:nvPr/>
        </p:nvGrpSpPr>
        <p:grpSpPr>
          <a:xfrm>
            <a:off x="6000840" y="3429000"/>
            <a:ext cx="1077840" cy="1036440"/>
            <a:chOff x="6000840" y="3429000"/>
            <a:chExt cx="1077840" cy="1036440"/>
          </a:xfrm>
        </p:grpSpPr>
        <p:sp>
          <p:nvSpPr>
            <p:cNvPr id="1387" name="CustomShape 38"/>
            <p:cNvSpPr/>
            <p:nvPr/>
          </p:nvSpPr>
          <p:spPr>
            <a:xfrm>
              <a:off x="6136200" y="3434040"/>
              <a:ext cx="927720" cy="1016280"/>
            </a:xfrm>
            <a:custGeom>
              <a:avLst/>
              <a:gdLst/>
              <a:ahLst/>
              <a:cxnLst/>
              <a:rect l="l" t="t" r="r" b="b"/>
              <a:pathLst>
                <a:path w="90974" h="99672">
                  <a:moveTo>
                    <a:pt x="40992" y="0"/>
                  </a:moveTo>
                  <a:cubicBezTo>
                    <a:pt x="38329" y="0"/>
                    <a:pt x="35628" y="413"/>
                    <a:pt x="33056" y="831"/>
                  </a:cubicBezTo>
                  <a:cubicBezTo>
                    <a:pt x="32920" y="854"/>
                    <a:pt x="32786" y="895"/>
                    <a:pt x="32658" y="951"/>
                  </a:cubicBezTo>
                  <a:cubicBezTo>
                    <a:pt x="31021" y="1209"/>
                    <a:pt x="29383" y="1522"/>
                    <a:pt x="27728" y="1801"/>
                  </a:cubicBezTo>
                  <a:cubicBezTo>
                    <a:pt x="27394" y="1858"/>
                    <a:pt x="27146" y="1989"/>
                    <a:pt x="26960" y="2162"/>
                  </a:cubicBezTo>
                  <a:cubicBezTo>
                    <a:pt x="26570" y="2254"/>
                    <a:pt x="26179" y="2346"/>
                    <a:pt x="25791" y="2448"/>
                  </a:cubicBezTo>
                  <a:cubicBezTo>
                    <a:pt x="25769" y="2453"/>
                    <a:pt x="25753" y="2467"/>
                    <a:pt x="25732" y="2472"/>
                  </a:cubicBezTo>
                  <a:cubicBezTo>
                    <a:pt x="25692" y="2470"/>
                    <a:pt x="25652" y="2468"/>
                    <a:pt x="25612" y="2468"/>
                  </a:cubicBezTo>
                  <a:cubicBezTo>
                    <a:pt x="25375" y="2468"/>
                    <a:pt x="25139" y="2516"/>
                    <a:pt x="24920" y="2611"/>
                  </a:cubicBezTo>
                  <a:lnTo>
                    <a:pt x="24559" y="2765"/>
                  </a:lnTo>
                  <a:cubicBezTo>
                    <a:pt x="24538" y="2768"/>
                    <a:pt x="24519" y="2765"/>
                    <a:pt x="24500" y="2770"/>
                  </a:cubicBezTo>
                  <a:cubicBezTo>
                    <a:pt x="22980" y="3028"/>
                    <a:pt x="21604" y="3521"/>
                    <a:pt x="20238" y="4224"/>
                  </a:cubicBezTo>
                  <a:cubicBezTo>
                    <a:pt x="20184" y="4255"/>
                    <a:pt x="20131" y="4290"/>
                    <a:pt x="20080" y="4326"/>
                  </a:cubicBezTo>
                  <a:cubicBezTo>
                    <a:pt x="17447" y="5245"/>
                    <a:pt x="14830" y="6201"/>
                    <a:pt x="12325" y="7456"/>
                  </a:cubicBezTo>
                  <a:cubicBezTo>
                    <a:pt x="11806" y="7716"/>
                    <a:pt x="11562" y="8126"/>
                    <a:pt x="11520" y="8560"/>
                  </a:cubicBezTo>
                  <a:cubicBezTo>
                    <a:pt x="10918" y="8801"/>
                    <a:pt x="10355" y="9149"/>
                    <a:pt x="9966" y="9649"/>
                  </a:cubicBezTo>
                  <a:cubicBezTo>
                    <a:pt x="9537" y="9850"/>
                    <a:pt x="9109" y="10056"/>
                    <a:pt x="8673" y="10236"/>
                  </a:cubicBezTo>
                  <a:cubicBezTo>
                    <a:pt x="8249" y="10413"/>
                    <a:pt x="8347" y="11033"/>
                    <a:pt x="8760" y="11033"/>
                  </a:cubicBezTo>
                  <a:cubicBezTo>
                    <a:pt x="8800" y="11033"/>
                    <a:pt x="8842" y="11027"/>
                    <a:pt x="8887" y="11015"/>
                  </a:cubicBezTo>
                  <a:cubicBezTo>
                    <a:pt x="9346" y="10890"/>
                    <a:pt x="9807" y="10788"/>
                    <a:pt x="10267" y="10696"/>
                  </a:cubicBezTo>
                  <a:cubicBezTo>
                    <a:pt x="10298" y="10704"/>
                    <a:pt x="10330" y="10708"/>
                    <a:pt x="10363" y="10708"/>
                  </a:cubicBezTo>
                  <a:cubicBezTo>
                    <a:pt x="10374" y="10708"/>
                    <a:pt x="10384" y="10708"/>
                    <a:pt x="10395" y="10707"/>
                  </a:cubicBezTo>
                  <a:cubicBezTo>
                    <a:pt x="11467" y="10581"/>
                    <a:pt x="12566" y="10722"/>
                    <a:pt x="13620" y="10489"/>
                  </a:cubicBezTo>
                  <a:cubicBezTo>
                    <a:pt x="14082" y="10513"/>
                    <a:pt x="14547" y="10525"/>
                    <a:pt x="15011" y="10525"/>
                  </a:cubicBezTo>
                  <a:cubicBezTo>
                    <a:pt x="15115" y="10525"/>
                    <a:pt x="15219" y="10525"/>
                    <a:pt x="15323" y="10523"/>
                  </a:cubicBezTo>
                  <a:cubicBezTo>
                    <a:pt x="15455" y="10745"/>
                    <a:pt x="15635" y="10935"/>
                    <a:pt x="15877" y="11051"/>
                  </a:cubicBezTo>
                  <a:cubicBezTo>
                    <a:pt x="16324" y="11268"/>
                    <a:pt x="16686" y="11370"/>
                    <a:pt x="17176" y="11434"/>
                  </a:cubicBezTo>
                  <a:cubicBezTo>
                    <a:pt x="17201" y="11435"/>
                    <a:pt x="17227" y="11436"/>
                    <a:pt x="17253" y="11436"/>
                  </a:cubicBezTo>
                  <a:cubicBezTo>
                    <a:pt x="17284" y="11436"/>
                    <a:pt x="17316" y="11435"/>
                    <a:pt x="17347" y="11432"/>
                  </a:cubicBezTo>
                  <a:lnTo>
                    <a:pt x="17939" y="11550"/>
                  </a:lnTo>
                  <a:cubicBezTo>
                    <a:pt x="18154" y="11593"/>
                    <a:pt x="18355" y="11635"/>
                    <a:pt x="18548" y="11666"/>
                  </a:cubicBezTo>
                  <a:cubicBezTo>
                    <a:pt x="18673" y="11936"/>
                    <a:pt x="18900" y="12177"/>
                    <a:pt x="19267" y="12344"/>
                  </a:cubicBezTo>
                  <a:cubicBezTo>
                    <a:pt x="19275" y="12348"/>
                    <a:pt x="19279" y="12351"/>
                    <a:pt x="19288" y="12355"/>
                  </a:cubicBezTo>
                  <a:cubicBezTo>
                    <a:pt x="19170" y="12663"/>
                    <a:pt x="19158" y="13001"/>
                    <a:pt x="19251" y="13316"/>
                  </a:cubicBezTo>
                  <a:cubicBezTo>
                    <a:pt x="19270" y="13376"/>
                    <a:pt x="19281" y="13438"/>
                    <a:pt x="19294" y="13499"/>
                  </a:cubicBezTo>
                  <a:cubicBezTo>
                    <a:pt x="19300" y="13556"/>
                    <a:pt x="19319" y="13696"/>
                    <a:pt x="19331" y="13805"/>
                  </a:cubicBezTo>
                  <a:cubicBezTo>
                    <a:pt x="19159" y="14069"/>
                    <a:pt x="18964" y="14313"/>
                    <a:pt x="18747" y="14539"/>
                  </a:cubicBezTo>
                  <a:cubicBezTo>
                    <a:pt x="18600" y="14690"/>
                    <a:pt x="18609" y="14870"/>
                    <a:pt x="18692" y="15010"/>
                  </a:cubicBezTo>
                  <a:cubicBezTo>
                    <a:pt x="16388" y="16951"/>
                    <a:pt x="14259" y="19272"/>
                    <a:pt x="15782" y="21938"/>
                  </a:cubicBezTo>
                  <a:cubicBezTo>
                    <a:pt x="16063" y="22430"/>
                    <a:pt x="16619" y="22740"/>
                    <a:pt x="17182" y="22740"/>
                  </a:cubicBezTo>
                  <a:cubicBezTo>
                    <a:pt x="17324" y="22740"/>
                    <a:pt x="17467" y="22720"/>
                    <a:pt x="17605" y="22679"/>
                  </a:cubicBezTo>
                  <a:cubicBezTo>
                    <a:pt x="17823" y="22615"/>
                    <a:pt x="18048" y="22539"/>
                    <a:pt x="18270" y="22464"/>
                  </a:cubicBezTo>
                  <a:cubicBezTo>
                    <a:pt x="20688" y="23920"/>
                    <a:pt x="23219" y="22428"/>
                    <a:pt x="24240" y="25729"/>
                  </a:cubicBezTo>
                  <a:cubicBezTo>
                    <a:pt x="23240" y="27427"/>
                    <a:pt x="22748" y="29028"/>
                    <a:pt x="21015" y="30262"/>
                  </a:cubicBezTo>
                  <a:cubicBezTo>
                    <a:pt x="19713" y="31187"/>
                    <a:pt x="18261" y="31931"/>
                    <a:pt x="16812" y="32592"/>
                  </a:cubicBezTo>
                  <a:cubicBezTo>
                    <a:pt x="14058" y="33847"/>
                    <a:pt x="11744" y="34905"/>
                    <a:pt x="10132" y="37583"/>
                  </a:cubicBezTo>
                  <a:cubicBezTo>
                    <a:pt x="9632" y="38412"/>
                    <a:pt x="10061" y="39778"/>
                    <a:pt x="11096" y="39956"/>
                  </a:cubicBezTo>
                  <a:cubicBezTo>
                    <a:pt x="12774" y="40244"/>
                    <a:pt x="14344" y="40778"/>
                    <a:pt x="15883" y="41410"/>
                  </a:cubicBezTo>
                  <a:cubicBezTo>
                    <a:pt x="15202" y="42201"/>
                    <a:pt x="14487" y="42961"/>
                    <a:pt x="13617" y="43545"/>
                  </a:cubicBezTo>
                  <a:cubicBezTo>
                    <a:pt x="13546" y="43593"/>
                    <a:pt x="13476" y="43649"/>
                    <a:pt x="13412" y="43707"/>
                  </a:cubicBezTo>
                  <a:cubicBezTo>
                    <a:pt x="11661" y="44455"/>
                    <a:pt x="9756" y="44980"/>
                    <a:pt x="8145" y="46089"/>
                  </a:cubicBezTo>
                  <a:lnTo>
                    <a:pt x="7967" y="46209"/>
                  </a:lnTo>
                  <a:lnTo>
                    <a:pt x="7972" y="46216"/>
                  </a:lnTo>
                  <a:cubicBezTo>
                    <a:pt x="7861" y="46297"/>
                    <a:pt x="7747" y="46373"/>
                    <a:pt x="7639" y="46461"/>
                  </a:cubicBezTo>
                  <a:cubicBezTo>
                    <a:pt x="6530" y="47353"/>
                    <a:pt x="7404" y="48980"/>
                    <a:pt x="8555" y="49207"/>
                  </a:cubicBezTo>
                  <a:cubicBezTo>
                    <a:pt x="8939" y="49489"/>
                    <a:pt x="9357" y="49700"/>
                    <a:pt x="9850" y="49906"/>
                  </a:cubicBezTo>
                  <a:cubicBezTo>
                    <a:pt x="10355" y="50119"/>
                    <a:pt x="10954" y="50204"/>
                    <a:pt x="11482" y="50349"/>
                  </a:cubicBezTo>
                  <a:cubicBezTo>
                    <a:pt x="12488" y="50628"/>
                    <a:pt x="12621" y="51554"/>
                    <a:pt x="12687" y="52401"/>
                  </a:cubicBezTo>
                  <a:cubicBezTo>
                    <a:pt x="11399" y="53851"/>
                    <a:pt x="9904" y="55091"/>
                    <a:pt x="8051" y="55954"/>
                  </a:cubicBezTo>
                  <a:cubicBezTo>
                    <a:pt x="5373" y="57201"/>
                    <a:pt x="0" y="59273"/>
                    <a:pt x="83" y="62915"/>
                  </a:cubicBezTo>
                  <a:cubicBezTo>
                    <a:pt x="132" y="65052"/>
                    <a:pt x="1517" y="65769"/>
                    <a:pt x="3320" y="65769"/>
                  </a:cubicBezTo>
                  <a:cubicBezTo>
                    <a:pt x="3616" y="65769"/>
                    <a:pt x="3922" y="65749"/>
                    <a:pt x="4236" y="65714"/>
                  </a:cubicBezTo>
                  <a:cubicBezTo>
                    <a:pt x="4428" y="65939"/>
                    <a:pt x="4679" y="66107"/>
                    <a:pt x="4960" y="66199"/>
                  </a:cubicBezTo>
                  <a:cubicBezTo>
                    <a:pt x="7740" y="67142"/>
                    <a:pt x="8775" y="69704"/>
                    <a:pt x="6615" y="72010"/>
                  </a:cubicBezTo>
                  <a:cubicBezTo>
                    <a:pt x="5664" y="73022"/>
                    <a:pt x="4392" y="73914"/>
                    <a:pt x="3670" y="75120"/>
                  </a:cubicBezTo>
                  <a:cubicBezTo>
                    <a:pt x="3080" y="76107"/>
                    <a:pt x="3170" y="76921"/>
                    <a:pt x="3627" y="77518"/>
                  </a:cubicBezTo>
                  <a:cubicBezTo>
                    <a:pt x="3684" y="78287"/>
                    <a:pt x="4269" y="78858"/>
                    <a:pt x="5006" y="78984"/>
                  </a:cubicBezTo>
                  <a:cubicBezTo>
                    <a:pt x="5013" y="78988"/>
                    <a:pt x="5022" y="78993"/>
                    <a:pt x="5029" y="78998"/>
                  </a:cubicBezTo>
                  <a:cubicBezTo>
                    <a:pt x="5341" y="79356"/>
                    <a:pt x="5730" y="79720"/>
                    <a:pt x="6097" y="79896"/>
                  </a:cubicBezTo>
                  <a:cubicBezTo>
                    <a:pt x="6133" y="79974"/>
                    <a:pt x="6168" y="80052"/>
                    <a:pt x="6206" y="80128"/>
                  </a:cubicBezTo>
                  <a:cubicBezTo>
                    <a:pt x="6256" y="80232"/>
                    <a:pt x="6310" y="80334"/>
                    <a:pt x="6360" y="80438"/>
                  </a:cubicBezTo>
                  <a:cubicBezTo>
                    <a:pt x="6374" y="80468"/>
                    <a:pt x="6386" y="80495"/>
                    <a:pt x="6400" y="80523"/>
                  </a:cubicBezTo>
                  <a:cubicBezTo>
                    <a:pt x="6405" y="80539"/>
                    <a:pt x="6409" y="80551"/>
                    <a:pt x="6417" y="80573"/>
                  </a:cubicBezTo>
                  <a:cubicBezTo>
                    <a:pt x="6499" y="80798"/>
                    <a:pt x="6622" y="81008"/>
                    <a:pt x="6779" y="81189"/>
                  </a:cubicBezTo>
                  <a:cubicBezTo>
                    <a:pt x="6490" y="82193"/>
                    <a:pt x="6360" y="83198"/>
                    <a:pt x="6499" y="84125"/>
                  </a:cubicBezTo>
                  <a:cubicBezTo>
                    <a:pt x="6502" y="84153"/>
                    <a:pt x="6518" y="84174"/>
                    <a:pt x="6523" y="84202"/>
                  </a:cubicBezTo>
                  <a:cubicBezTo>
                    <a:pt x="6099" y="85725"/>
                    <a:pt x="5408" y="87234"/>
                    <a:pt x="4884" y="88595"/>
                  </a:cubicBezTo>
                  <a:cubicBezTo>
                    <a:pt x="4429" y="89773"/>
                    <a:pt x="5443" y="90551"/>
                    <a:pt x="6461" y="90551"/>
                  </a:cubicBezTo>
                  <a:cubicBezTo>
                    <a:pt x="6574" y="90551"/>
                    <a:pt x="6687" y="90541"/>
                    <a:pt x="6798" y="90522"/>
                  </a:cubicBezTo>
                  <a:cubicBezTo>
                    <a:pt x="6812" y="90537"/>
                    <a:pt x="6821" y="90554"/>
                    <a:pt x="6833" y="90568"/>
                  </a:cubicBezTo>
                  <a:cubicBezTo>
                    <a:pt x="8853" y="92839"/>
                    <a:pt x="11487" y="94347"/>
                    <a:pt x="14103" y="95827"/>
                  </a:cubicBezTo>
                  <a:cubicBezTo>
                    <a:pt x="14349" y="95967"/>
                    <a:pt x="14638" y="96036"/>
                    <a:pt x="14927" y="96036"/>
                  </a:cubicBezTo>
                  <a:cubicBezTo>
                    <a:pt x="15488" y="96036"/>
                    <a:pt x="16051" y="95773"/>
                    <a:pt x="16312" y="95247"/>
                  </a:cubicBezTo>
                  <a:cubicBezTo>
                    <a:pt x="16961" y="93940"/>
                    <a:pt x="17344" y="92469"/>
                    <a:pt x="17368" y="91006"/>
                  </a:cubicBezTo>
                  <a:cubicBezTo>
                    <a:pt x="17396" y="89183"/>
                    <a:pt x="15872" y="88176"/>
                    <a:pt x="14686" y="87073"/>
                  </a:cubicBezTo>
                  <a:cubicBezTo>
                    <a:pt x="14685" y="87072"/>
                    <a:pt x="14683" y="87072"/>
                    <a:pt x="14681" y="87070"/>
                  </a:cubicBezTo>
                  <a:cubicBezTo>
                    <a:pt x="14548" y="86874"/>
                    <a:pt x="14415" y="86679"/>
                    <a:pt x="14295" y="86476"/>
                  </a:cubicBezTo>
                  <a:cubicBezTo>
                    <a:pt x="14184" y="85567"/>
                    <a:pt x="13916" y="84615"/>
                    <a:pt x="13431" y="83957"/>
                  </a:cubicBezTo>
                  <a:cubicBezTo>
                    <a:pt x="14581" y="82292"/>
                    <a:pt x="15919" y="81094"/>
                    <a:pt x="16696" y="79370"/>
                  </a:cubicBezTo>
                  <a:cubicBezTo>
                    <a:pt x="17188" y="78988"/>
                    <a:pt x="17515" y="78375"/>
                    <a:pt x="17363" y="77693"/>
                  </a:cubicBezTo>
                  <a:lnTo>
                    <a:pt x="17202" y="76968"/>
                  </a:lnTo>
                  <a:cubicBezTo>
                    <a:pt x="17113" y="76569"/>
                    <a:pt x="16878" y="76275"/>
                    <a:pt x="16575" y="76079"/>
                  </a:cubicBezTo>
                  <a:cubicBezTo>
                    <a:pt x="16269" y="75560"/>
                    <a:pt x="15924" y="75065"/>
                    <a:pt x="15543" y="74598"/>
                  </a:cubicBezTo>
                  <a:cubicBezTo>
                    <a:pt x="15308" y="73978"/>
                    <a:pt x="15093" y="73358"/>
                    <a:pt x="14941" y="72688"/>
                  </a:cubicBezTo>
                  <a:cubicBezTo>
                    <a:pt x="14918" y="72605"/>
                    <a:pt x="14892" y="72522"/>
                    <a:pt x="14860" y="72443"/>
                  </a:cubicBezTo>
                  <a:cubicBezTo>
                    <a:pt x="15112" y="71658"/>
                    <a:pt x="15438" y="70886"/>
                    <a:pt x="16014" y="70168"/>
                  </a:cubicBezTo>
                  <a:cubicBezTo>
                    <a:pt x="16609" y="69425"/>
                    <a:pt x="17503" y="69181"/>
                    <a:pt x="18498" y="69181"/>
                  </a:cubicBezTo>
                  <a:cubicBezTo>
                    <a:pt x="20187" y="69181"/>
                    <a:pt x="22169" y="69886"/>
                    <a:pt x="23475" y="70050"/>
                  </a:cubicBezTo>
                  <a:cubicBezTo>
                    <a:pt x="23485" y="70052"/>
                    <a:pt x="23495" y="70052"/>
                    <a:pt x="23504" y="70052"/>
                  </a:cubicBezTo>
                  <a:cubicBezTo>
                    <a:pt x="23514" y="70052"/>
                    <a:pt x="23524" y="70051"/>
                    <a:pt x="23534" y="70051"/>
                  </a:cubicBezTo>
                  <a:cubicBezTo>
                    <a:pt x="23540" y="70051"/>
                    <a:pt x="23545" y="70052"/>
                    <a:pt x="23551" y="70052"/>
                  </a:cubicBezTo>
                  <a:cubicBezTo>
                    <a:pt x="24259" y="70784"/>
                    <a:pt x="25031" y="71392"/>
                    <a:pt x="25864" y="71767"/>
                  </a:cubicBezTo>
                  <a:cubicBezTo>
                    <a:pt x="26289" y="71960"/>
                    <a:pt x="26709" y="72044"/>
                    <a:pt x="27118" y="72044"/>
                  </a:cubicBezTo>
                  <a:cubicBezTo>
                    <a:pt x="28497" y="72044"/>
                    <a:pt x="29757" y="71086"/>
                    <a:pt x="30712" y="70073"/>
                  </a:cubicBezTo>
                  <a:cubicBezTo>
                    <a:pt x="31114" y="69645"/>
                    <a:pt x="31483" y="69199"/>
                    <a:pt x="31838" y="68742"/>
                  </a:cubicBezTo>
                  <a:cubicBezTo>
                    <a:pt x="33683" y="67680"/>
                    <a:pt x="35056" y="66033"/>
                    <a:pt x="36882" y="64919"/>
                  </a:cubicBezTo>
                  <a:cubicBezTo>
                    <a:pt x="37628" y="64464"/>
                    <a:pt x="38412" y="64149"/>
                    <a:pt x="39214" y="63909"/>
                  </a:cubicBezTo>
                  <a:cubicBezTo>
                    <a:pt x="39489" y="64115"/>
                    <a:pt x="39819" y="64214"/>
                    <a:pt x="40161" y="64214"/>
                  </a:cubicBezTo>
                  <a:cubicBezTo>
                    <a:pt x="40442" y="64214"/>
                    <a:pt x="40730" y="64146"/>
                    <a:pt x="41002" y="64016"/>
                  </a:cubicBezTo>
                  <a:cubicBezTo>
                    <a:pt x="41064" y="63992"/>
                    <a:pt x="41128" y="63969"/>
                    <a:pt x="41192" y="63947"/>
                  </a:cubicBezTo>
                  <a:cubicBezTo>
                    <a:pt x="41234" y="63933"/>
                    <a:pt x="41277" y="63924"/>
                    <a:pt x="41319" y="63912"/>
                  </a:cubicBezTo>
                  <a:cubicBezTo>
                    <a:pt x="42653" y="64407"/>
                    <a:pt x="44211" y="64902"/>
                    <a:pt x="43979" y="66609"/>
                  </a:cubicBezTo>
                  <a:cubicBezTo>
                    <a:pt x="43744" y="68338"/>
                    <a:pt x="42660" y="69933"/>
                    <a:pt x="42264" y="71639"/>
                  </a:cubicBezTo>
                  <a:cubicBezTo>
                    <a:pt x="42000" y="72784"/>
                    <a:pt x="42844" y="73646"/>
                    <a:pt x="43842" y="73646"/>
                  </a:cubicBezTo>
                  <a:cubicBezTo>
                    <a:pt x="43990" y="73646"/>
                    <a:pt x="44141" y="73627"/>
                    <a:pt x="44292" y="73587"/>
                  </a:cubicBezTo>
                  <a:cubicBezTo>
                    <a:pt x="44488" y="73704"/>
                    <a:pt x="44725" y="73775"/>
                    <a:pt x="45008" y="73775"/>
                  </a:cubicBezTo>
                  <a:cubicBezTo>
                    <a:pt x="45068" y="73775"/>
                    <a:pt x="45130" y="73772"/>
                    <a:pt x="45194" y="73765"/>
                  </a:cubicBezTo>
                  <a:cubicBezTo>
                    <a:pt x="45842" y="73698"/>
                    <a:pt x="46500" y="73653"/>
                    <a:pt x="47156" y="73653"/>
                  </a:cubicBezTo>
                  <a:cubicBezTo>
                    <a:pt x="47899" y="73653"/>
                    <a:pt x="48640" y="73710"/>
                    <a:pt x="49364" y="73855"/>
                  </a:cubicBezTo>
                  <a:cubicBezTo>
                    <a:pt x="50258" y="74035"/>
                    <a:pt x="50825" y="74284"/>
                    <a:pt x="51014" y="74781"/>
                  </a:cubicBezTo>
                  <a:cubicBezTo>
                    <a:pt x="50986" y="75141"/>
                    <a:pt x="50971" y="75496"/>
                    <a:pt x="50974" y="75835"/>
                  </a:cubicBezTo>
                  <a:cubicBezTo>
                    <a:pt x="50950" y="75917"/>
                    <a:pt x="50934" y="75991"/>
                    <a:pt x="50903" y="76081"/>
                  </a:cubicBezTo>
                  <a:cubicBezTo>
                    <a:pt x="50841" y="76258"/>
                    <a:pt x="50808" y="76443"/>
                    <a:pt x="50810" y="76630"/>
                  </a:cubicBezTo>
                  <a:cubicBezTo>
                    <a:pt x="49910" y="78132"/>
                    <a:pt x="48321" y="79074"/>
                    <a:pt x="46650" y="80111"/>
                  </a:cubicBezTo>
                  <a:cubicBezTo>
                    <a:pt x="45388" y="80895"/>
                    <a:pt x="44002" y="81994"/>
                    <a:pt x="44064" y="83615"/>
                  </a:cubicBezTo>
                  <a:cubicBezTo>
                    <a:pt x="44096" y="84460"/>
                    <a:pt x="44806" y="85249"/>
                    <a:pt x="45653" y="85249"/>
                  </a:cubicBezTo>
                  <a:cubicBezTo>
                    <a:pt x="45802" y="85249"/>
                    <a:pt x="45954" y="85225"/>
                    <a:pt x="46108" y="85173"/>
                  </a:cubicBezTo>
                  <a:cubicBezTo>
                    <a:pt x="46141" y="85162"/>
                    <a:pt x="46174" y="85147"/>
                    <a:pt x="46207" y="85136"/>
                  </a:cubicBezTo>
                  <a:cubicBezTo>
                    <a:pt x="46217" y="85143"/>
                    <a:pt x="46223" y="85152"/>
                    <a:pt x="46233" y="85160"/>
                  </a:cubicBezTo>
                  <a:cubicBezTo>
                    <a:pt x="47105" y="85903"/>
                    <a:pt x="47952" y="86275"/>
                    <a:pt x="49037" y="86641"/>
                  </a:cubicBezTo>
                  <a:cubicBezTo>
                    <a:pt x="52423" y="87774"/>
                    <a:pt x="49750" y="90778"/>
                    <a:pt x="48492" y="92109"/>
                  </a:cubicBezTo>
                  <a:cubicBezTo>
                    <a:pt x="48229" y="92388"/>
                    <a:pt x="47997" y="92649"/>
                    <a:pt x="47793" y="92900"/>
                  </a:cubicBezTo>
                  <a:cubicBezTo>
                    <a:pt x="47776" y="92899"/>
                    <a:pt x="47759" y="92899"/>
                    <a:pt x="47742" y="92899"/>
                  </a:cubicBezTo>
                  <a:cubicBezTo>
                    <a:pt x="46605" y="92899"/>
                    <a:pt x="45839" y="94394"/>
                    <a:pt x="46463" y="95330"/>
                  </a:cubicBezTo>
                  <a:lnTo>
                    <a:pt x="46593" y="95524"/>
                  </a:lnTo>
                  <a:cubicBezTo>
                    <a:pt x="46534" y="96353"/>
                    <a:pt x="46731" y="97273"/>
                    <a:pt x="47109" y="98496"/>
                  </a:cubicBezTo>
                  <a:cubicBezTo>
                    <a:pt x="47333" y="99226"/>
                    <a:pt x="47981" y="99672"/>
                    <a:pt x="48674" y="99672"/>
                  </a:cubicBezTo>
                  <a:cubicBezTo>
                    <a:pt x="48943" y="99672"/>
                    <a:pt x="49219" y="99604"/>
                    <a:pt x="49480" y="99461"/>
                  </a:cubicBezTo>
                  <a:cubicBezTo>
                    <a:pt x="51215" y="98509"/>
                    <a:pt x="57774" y="97998"/>
                    <a:pt x="59990" y="95836"/>
                  </a:cubicBezTo>
                  <a:cubicBezTo>
                    <a:pt x="60405" y="95687"/>
                    <a:pt x="60824" y="95548"/>
                    <a:pt x="61246" y="95417"/>
                  </a:cubicBezTo>
                  <a:cubicBezTo>
                    <a:pt x="61316" y="95481"/>
                    <a:pt x="61390" y="95540"/>
                    <a:pt x="61459" y="95607"/>
                  </a:cubicBezTo>
                  <a:cubicBezTo>
                    <a:pt x="61537" y="95683"/>
                    <a:pt x="61631" y="95716"/>
                    <a:pt x="61725" y="95716"/>
                  </a:cubicBezTo>
                  <a:cubicBezTo>
                    <a:pt x="62016" y="95716"/>
                    <a:pt x="62305" y="95405"/>
                    <a:pt x="62093" y="95119"/>
                  </a:cubicBezTo>
                  <a:cubicBezTo>
                    <a:pt x="62082" y="95104"/>
                    <a:pt x="62072" y="95088"/>
                    <a:pt x="62062" y="95074"/>
                  </a:cubicBezTo>
                  <a:cubicBezTo>
                    <a:pt x="62134" y="94977"/>
                    <a:pt x="62171" y="94856"/>
                    <a:pt x="62134" y="94730"/>
                  </a:cubicBezTo>
                  <a:cubicBezTo>
                    <a:pt x="61899" y="93923"/>
                    <a:pt x="61361" y="93393"/>
                    <a:pt x="60739" y="92857"/>
                  </a:cubicBezTo>
                  <a:cubicBezTo>
                    <a:pt x="60648" y="92778"/>
                    <a:pt x="60553" y="92745"/>
                    <a:pt x="60463" y="92745"/>
                  </a:cubicBezTo>
                  <a:cubicBezTo>
                    <a:pt x="60401" y="92745"/>
                    <a:pt x="60341" y="92761"/>
                    <a:pt x="60287" y="92789"/>
                  </a:cubicBezTo>
                  <a:cubicBezTo>
                    <a:pt x="59273" y="90826"/>
                    <a:pt x="58580" y="89573"/>
                    <a:pt x="60384" y="87503"/>
                  </a:cubicBezTo>
                  <a:cubicBezTo>
                    <a:pt x="61179" y="86589"/>
                    <a:pt x="61612" y="85579"/>
                    <a:pt x="61857" y="84416"/>
                  </a:cubicBezTo>
                  <a:cubicBezTo>
                    <a:pt x="62482" y="81466"/>
                    <a:pt x="60479" y="78662"/>
                    <a:pt x="60092" y="75799"/>
                  </a:cubicBezTo>
                  <a:cubicBezTo>
                    <a:pt x="60215" y="74696"/>
                    <a:pt x="60453" y="73599"/>
                    <a:pt x="60573" y="72410"/>
                  </a:cubicBezTo>
                  <a:cubicBezTo>
                    <a:pt x="61290" y="71375"/>
                    <a:pt x="62347" y="70642"/>
                    <a:pt x="63318" y="69824"/>
                  </a:cubicBezTo>
                  <a:cubicBezTo>
                    <a:pt x="63876" y="69692"/>
                    <a:pt x="64463" y="69645"/>
                    <a:pt x="64976" y="69645"/>
                  </a:cubicBezTo>
                  <a:cubicBezTo>
                    <a:pt x="64995" y="69645"/>
                    <a:pt x="65014" y="69645"/>
                    <a:pt x="65032" y="69645"/>
                  </a:cubicBezTo>
                  <a:cubicBezTo>
                    <a:pt x="65229" y="69974"/>
                    <a:pt x="65546" y="70216"/>
                    <a:pt x="65918" y="70317"/>
                  </a:cubicBezTo>
                  <a:cubicBezTo>
                    <a:pt x="66665" y="70528"/>
                    <a:pt x="67388" y="70665"/>
                    <a:pt x="68078" y="70665"/>
                  </a:cubicBezTo>
                  <a:cubicBezTo>
                    <a:pt x="68396" y="70665"/>
                    <a:pt x="68707" y="70636"/>
                    <a:pt x="69010" y="70571"/>
                  </a:cubicBezTo>
                  <a:cubicBezTo>
                    <a:pt x="69111" y="70585"/>
                    <a:pt x="69210" y="70591"/>
                    <a:pt x="69307" y="70591"/>
                  </a:cubicBezTo>
                  <a:cubicBezTo>
                    <a:pt x="71162" y="70591"/>
                    <a:pt x="72416" y="68263"/>
                    <a:pt x="72998" y="66301"/>
                  </a:cubicBezTo>
                  <a:cubicBezTo>
                    <a:pt x="73894" y="65360"/>
                    <a:pt x="74965" y="65018"/>
                    <a:pt x="76359" y="65018"/>
                  </a:cubicBezTo>
                  <a:cubicBezTo>
                    <a:pt x="76831" y="65018"/>
                    <a:pt x="77340" y="65057"/>
                    <a:pt x="77892" y="65125"/>
                  </a:cubicBezTo>
                  <a:cubicBezTo>
                    <a:pt x="79175" y="65285"/>
                    <a:pt x="79601" y="66438"/>
                    <a:pt x="80528" y="66981"/>
                  </a:cubicBezTo>
                  <a:cubicBezTo>
                    <a:pt x="80677" y="68197"/>
                    <a:pt x="81290" y="68971"/>
                    <a:pt x="82608" y="68971"/>
                  </a:cubicBezTo>
                  <a:cubicBezTo>
                    <a:pt x="82682" y="68971"/>
                    <a:pt x="82759" y="68968"/>
                    <a:pt x="82838" y="68963"/>
                  </a:cubicBezTo>
                  <a:cubicBezTo>
                    <a:pt x="84013" y="68890"/>
                    <a:pt x="84922" y="68814"/>
                    <a:pt x="85652" y="68601"/>
                  </a:cubicBezTo>
                  <a:cubicBezTo>
                    <a:pt x="85842" y="68667"/>
                    <a:pt x="86042" y="68700"/>
                    <a:pt x="86239" y="68700"/>
                  </a:cubicBezTo>
                  <a:cubicBezTo>
                    <a:pt x="87008" y="68700"/>
                    <a:pt x="87742" y="68195"/>
                    <a:pt x="87742" y="67146"/>
                  </a:cubicBezTo>
                  <a:lnTo>
                    <a:pt x="87742" y="66820"/>
                  </a:lnTo>
                  <a:cubicBezTo>
                    <a:pt x="87953" y="66412"/>
                    <a:pt x="88145" y="65918"/>
                    <a:pt x="88328" y="65321"/>
                  </a:cubicBezTo>
                  <a:cubicBezTo>
                    <a:pt x="89628" y="61089"/>
                    <a:pt x="90413" y="56590"/>
                    <a:pt x="90541" y="52151"/>
                  </a:cubicBezTo>
                  <a:cubicBezTo>
                    <a:pt x="90556" y="52079"/>
                    <a:pt x="90567" y="52002"/>
                    <a:pt x="90572" y="51928"/>
                  </a:cubicBezTo>
                  <a:cubicBezTo>
                    <a:pt x="90973" y="51263"/>
                    <a:pt x="90641" y="50329"/>
                    <a:pt x="89992" y="49820"/>
                  </a:cubicBezTo>
                  <a:cubicBezTo>
                    <a:pt x="89695" y="49488"/>
                    <a:pt x="89294" y="49272"/>
                    <a:pt x="88858" y="49272"/>
                  </a:cubicBezTo>
                  <a:cubicBezTo>
                    <a:pt x="88639" y="49272"/>
                    <a:pt x="88411" y="49327"/>
                    <a:pt x="88183" y="49449"/>
                  </a:cubicBezTo>
                  <a:cubicBezTo>
                    <a:pt x="85756" y="49529"/>
                    <a:pt x="83494" y="50554"/>
                    <a:pt x="81761" y="52269"/>
                  </a:cubicBezTo>
                  <a:cubicBezTo>
                    <a:pt x="80407" y="52736"/>
                    <a:pt x="79038" y="53148"/>
                    <a:pt x="77658" y="53467"/>
                  </a:cubicBezTo>
                  <a:cubicBezTo>
                    <a:pt x="77239" y="53564"/>
                    <a:pt x="76844" y="53607"/>
                    <a:pt x="76470" y="53607"/>
                  </a:cubicBezTo>
                  <a:cubicBezTo>
                    <a:pt x="73501" y="53607"/>
                    <a:pt x="71791" y="50890"/>
                    <a:pt x="68984" y="50567"/>
                  </a:cubicBezTo>
                  <a:cubicBezTo>
                    <a:pt x="68873" y="50500"/>
                    <a:pt x="68756" y="50446"/>
                    <a:pt x="68633" y="50405"/>
                  </a:cubicBezTo>
                  <a:cubicBezTo>
                    <a:pt x="68350" y="50312"/>
                    <a:pt x="68060" y="50269"/>
                    <a:pt x="67771" y="50269"/>
                  </a:cubicBezTo>
                  <a:cubicBezTo>
                    <a:pt x="66864" y="50269"/>
                    <a:pt x="65970" y="50697"/>
                    <a:pt x="65366" y="51385"/>
                  </a:cubicBezTo>
                  <a:cubicBezTo>
                    <a:pt x="65217" y="51552"/>
                    <a:pt x="65101" y="51745"/>
                    <a:pt x="65022" y="51954"/>
                  </a:cubicBezTo>
                  <a:cubicBezTo>
                    <a:pt x="64092" y="52704"/>
                    <a:pt x="63228" y="53605"/>
                    <a:pt x="62240" y="54291"/>
                  </a:cubicBezTo>
                  <a:cubicBezTo>
                    <a:pt x="60655" y="55390"/>
                    <a:pt x="58573" y="56162"/>
                    <a:pt x="56589" y="56162"/>
                  </a:cubicBezTo>
                  <a:cubicBezTo>
                    <a:pt x="55536" y="56162"/>
                    <a:pt x="54510" y="55945"/>
                    <a:pt x="53600" y="55442"/>
                  </a:cubicBezTo>
                  <a:cubicBezTo>
                    <a:pt x="53573" y="55409"/>
                    <a:pt x="53552" y="55375"/>
                    <a:pt x="53521" y="55342"/>
                  </a:cubicBezTo>
                  <a:cubicBezTo>
                    <a:pt x="53309" y="55124"/>
                    <a:pt x="53095" y="54914"/>
                    <a:pt x="52878" y="54706"/>
                  </a:cubicBezTo>
                  <a:cubicBezTo>
                    <a:pt x="52799" y="54523"/>
                    <a:pt x="52688" y="54355"/>
                    <a:pt x="52551" y="54210"/>
                  </a:cubicBezTo>
                  <a:cubicBezTo>
                    <a:pt x="52428" y="54080"/>
                    <a:pt x="52318" y="53938"/>
                    <a:pt x="52209" y="53796"/>
                  </a:cubicBezTo>
                  <a:cubicBezTo>
                    <a:pt x="52191" y="53775"/>
                    <a:pt x="52174" y="53753"/>
                    <a:pt x="52158" y="53730"/>
                  </a:cubicBezTo>
                  <a:cubicBezTo>
                    <a:pt x="51985" y="53500"/>
                    <a:pt x="51812" y="53313"/>
                    <a:pt x="51591" y="53171"/>
                  </a:cubicBezTo>
                  <a:cubicBezTo>
                    <a:pt x="51378" y="52430"/>
                    <a:pt x="51127" y="51700"/>
                    <a:pt x="50836" y="50983"/>
                  </a:cubicBezTo>
                  <a:cubicBezTo>
                    <a:pt x="49870" y="48615"/>
                    <a:pt x="48094" y="46820"/>
                    <a:pt x="45449" y="46797"/>
                  </a:cubicBezTo>
                  <a:cubicBezTo>
                    <a:pt x="45347" y="46787"/>
                    <a:pt x="45245" y="46782"/>
                    <a:pt x="45142" y="46782"/>
                  </a:cubicBezTo>
                  <a:cubicBezTo>
                    <a:pt x="44206" y="46782"/>
                    <a:pt x="43256" y="47187"/>
                    <a:pt x="42326" y="47697"/>
                  </a:cubicBezTo>
                  <a:cubicBezTo>
                    <a:pt x="40934" y="48165"/>
                    <a:pt x="39629" y="48871"/>
                    <a:pt x="38322" y="49679"/>
                  </a:cubicBezTo>
                  <a:cubicBezTo>
                    <a:pt x="38107" y="49809"/>
                    <a:pt x="37926" y="49988"/>
                    <a:pt x="37791" y="50199"/>
                  </a:cubicBezTo>
                  <a:cubicBezTo>
                    <a:pt x="37657" y="50214"/>
                    <a:pt x="37522" y="50242"/>
                    <a:pt x="37389" y="50251"/>
                  </a:cubicBezTo>
                  <a:cubicBezTo>
                    <a:pt x="37199" y="50265"/>
                    <a:pt x="37000" y="50272"/>
                    <a:pt x="36791" y="50272"/>
                  </a:cubicBezTo>
                  <a:cubicBezTo>
                    <a:pt x="34364" y="50272"/>
                    <a:pt x="30819" y="49304"/>
                    <a:pt x="29399" y="47128"/>
                  </a:cubicBezTo>
                  <a:cubicBezTo>
                    <a:pt x="29395" y="47116"/>
                    <a:pt x="29395" y="47104"/>
                    <a:pt x="29392" y="47092"/>
                  </a:cubicBezTo>
                  <a:cubicBezTo>
                    <a:pt x="29215" y="46527"/>
                    <a:pt x="29064" y="46148"/>
                    <a:pt x="28744" y="45655"/>
                  </a:cubicBezTo>
                  <a:cubicBezTo>
                    <a:pt x="28568" y="45380"/>
                    <a:pt x="28313" y="45163"/>
                    <a:pt x="28012" y="45035"/>
                  </a:cubicBezTo>
                  <a:cubicBezTo>
                    <a:pt x="27851" y="44234"/>
                    <a:pt x="27829" y="43377"/>
                    <a:pt x="27870" y="42561"/>
                  </a:cubicBezTo>
                  <a:cubicBezTo>
                    <a:pt x="28022" y="42208"/>
                    <a:pt x="28208" y="41871"/>
                    <a:pt x="28421" y="41552"/>
                  </a:cubicBezTo>
                  <a:cubicBezTo>
                    <a:pt x="28703" y="41140"/>
                    <a:pt x="28729" y="40709"/>
                    <a:pt x="28601" y="40327"/>
                  </a:cubicBezTo>
                  <a:cubicBezTo>
                    <a:pt x="29386" y="39541"/>
                    <a:pt x="30249" y="38798"/>
                    <a:pt x="31040" y="37862"/>
                  </a:cubicBezTo>
                  <a:cubicBezTo>
                    <a:pt x="31486" y="37330"/>
                    <a:pt x="32057" y="36887"/>
                    <a:pt x="32518" y="36382"/>
                  </a:cubicBezTo>
                  <a:cubicBezTo>
                    <a:pt x="32691" y="36328"/>
                    <a:pt x="32855" y="36254"/>
                    <a:pt x="33010" y="36158"/>
                  </a:cubicBezTo>
                  <a:cubicBezTo>
                    <a:pt x="34136" y="35433"/>
                    <a:pt x="33856" y="34014"/>
                    <a:pt x="33046" y="33401"/>
                  </a:cubicBezTo>
                  <a:cubicBezTo>
                    <a:pt x="32985" y="33257"/>
                    <a:pt x="32923" y="33117"/>
                    <a:pt x="32861" y="32980"/>
                  </a:cubicBezTo>
                  <a:cubicBezTo>
                    <a:pt x="32063" y="31190"/>
                    <a:pt x="32210" y="29610"/>
                    <a:pt x="32611" y="27733"/>
                  </a:cubicBezTo>
                  <a:cubicBezTo>
                    <a:pt x="33529" y="26835"/>
                    <a:pt x="34496" y="25982"/>
                    <a:pt x="35847" y="25632"/>
                  </a:cubicBezTo>
                  <a:cubicBezTo>
                    <a:pt x="37147" y="25294"/>
                    <a:pt x="38472" y="25189"/>
                    <a:pt x="39811" y="25189"/>
                  </a:cubicBezTo>
                  <a:cubicBezTo>
                    <a:pt x="42048" y="25189"/>
                    <a:pt x="44321" y="25483"/>
                    <a:pt x="46573" y="25483"/>
                  </a:cubicBezTo>
                  <a:cubicBezTo>
                    <a:pt x="47718" y="25483"/>
                    <a:pt x="48856" y="25407"/>
                    <a:pt x="49982" y="25178"/>
                  </a:cubicBezTo>
                  <a:cubicBezTo>
                    <a:pt x="50471" y="25080"/>
                    <a:pt x="50789" y="24787"/>
                    <a:pt x="50966" y="24422"/>
                  </a:cubicBezTo>
                  <a:cubicBezTo>
                    <a:pt x="52617" y="24041"/>
                    <a:pt x="53898" y="23286"/>
                    <a:pt x="53612" y="21580"/>
                  </a:cubicBezTo>
                  <a:cubicBezTo>
                    <a:pt x="53566" y="21297"/>
                    <a:pt x="53465" y="21072"/>
                    <a:pt x="53330" y="20896"/>
                  </a:cubicBezTo>
                  <a:cubicBezTo>
                    <a:pt x="53683" y="19478"/>
                    <a:pt x="53702" y="18218"/>
                    <a:pt x="53997" y="17013"/>
                  </a:cubicBezTo>
                  <a:cubicBezTo>
                    <a:pt x="54144" y="16952"/>
                    <a:pt x="54282" y="16871"/>
                    <a:pt x="54409" y="16771"/>
                  </a:cubicBezTo>
                  <a:cubicBezTo>
                    <a:pt x="55431" y="15948"/>
                    <a:pt x="56564" y="15626"/>
                    <a:pt x="57738" y="15626"/>
                  </a:cubicBezTo>
                  <a:cubicBezTo>
                    <a:pt x="60838" y="15626"/>
                    <a:pt x="64230" y="17875"/>
                    <a:pt x="66661" y="19123"/>
                  </a:cubicBezTo>
                  <a:cubicBezTo>
                    <a:pt x="66923" y="19258"/>
                    <a:pt x="67180" y="19316"/>
                    <a:pt x="67423" y="19316"/>
                  </a:cubicBezTo>
                  <a:cubicBezTo>
                    <a:pt x="67556" y="19316"/>
                    <a:pt x="67685" y="19299"/>
                    <a:pt x="67809" y="19267"/>
                  </a:cubicBezTo>
                  <a:cubicBezTo>
                    <a:pt x="69270" y="20228"/>
                    <a:pt x="71011" y="20795"/>
                    <a:pt x="72754" y="20981"/>
                  </a:cubicBezTo>
                  <a:cubicBezTo>
                    <a:pt x="72955" y="21058"/>
                    <a:pt x="73151" y="21093"/>
                    <a:pt x="73339" y="21093"/>
                  </a:cubicBezTo>
                  <a:cubicBezTo>
                    <a:pt x="73493" y="21093"/>
                    <a:pt x="73642" y="21069"/>
                    <a:pt x="73782" y="21024"/>
                  </a:cubicBezTo>
                  <a:cubicBezTo>
                    <a:pt x="73923" y="21012"/>
                    <a:pt x="74061" y="20982"/>
                    <a:pt x="74193" y="20934"/>
                  </a:cubicBezTo>
                  <a:cubicBezTo>
                    <a:pt x="74749" y="21044"/>
                    <a:pt x="75308" y="21120"/>
                    <a:pt x="75896" y="21120"/>
                  </a:cubicBezTo>
                  <a:cubicBezTo>
                    <a:pt x="76185" y="21120"/>
                    <a:pt x="76480" y="21102"/>
                    <a:pt x="76786" y="21060"/>
                  </a:cubicBezTo>
                  <a:cubicBezTo>
                    <a:pt x="76867" y="21050"/>
                    <a:pt x="76945" y="21031"/>
                    <a:pt x="77023" y="21007"/>
                  </a:cubicBezTo>
                  <a:cubicBezTo>
                    <a:pt x="77282" y="21051"/>
                    <a:pt x="77544" y="21075"/>
                    <a:pt x="77809" y="21075"/>
                  </a:cubicBezTo>
                  <a:cubicBezTo>
                    <a:pt x="78418" y="21075"/>
                    <a:pt x="79041" y="20949"/>
                    <a:pt x="79675" y="20657"/>
                  </a:cubicBezTo>
                  <a:cubicBezTo>
                    <a:pt x="79836" y="20579"/>
                    <a:pt x="79978" y="20472"/>
                    <a:pt x="80094" y="20337"/>
                  </a:cubicBezTo>
                  <a:cubicBezTo>
                    <a:pt x="80674" y="20260"/>
                    <a:pt x="81181" y="19855"/>
                    <a:pt x="80824" y="19139"/>
                  </a:cubicBezTo>
                  <a:cubicBezTo>
                    <a:pt x="80751" y="18995"/>
                    <a:pt x="80636" y="18937"/>
                    <a:pt x="80517" y="18937"/>
                  </a:cubicBezTo>
                  <a:cubicBezTo>
                    <a:pt x="80478" y="18937"/>
                    <a:pt x="80439" y="18944"/>
                    <a:pt x="80400" y="18955"/>
                  </a:cubicBezTo>
                  <a:cubicBezTo>
                    <a:pt x="80333" y="18647"/>
                    <a:pt x="80199" y="18349"/>
                    <a:pt x="80002" y="18121"/>
                  </a:cubicBezTo>
                  <a:cubicBezTo>
                    <a:pt x="77104" y="14744"/>
                    <a:pt x="74362" y="11379"/>
                    <a:pt x="70635" y="8875"/>
                  </a:cubicBezTo>
                  <a:cubicBezTo>
                    <a:pt x="68752" y="7612"/>
                    <a:pt x="66796" y="6308"/>
                    <a:pt x="64738" y="5353"/>
                  </a:cubicBezTo>
                  <a:cubicBezTo>
                    <a:pt x="63088" y="4588"/>
                    <a:pt x="61272" y="4195"/>
                    <a:pt x="59541" y="3615"/>
                  </a:cubicBezTo>
                  <a:cubicBezTo>
                    <a:pt x="57279" y="1982"/>
                    <a:pt x="54521" y="1837"/>
                    <a:pt x="51781" y="1105"/>
                  </a:cubicBezTo>
                  <a:cubicBezTo>
                    <a:pt x="50007" y="632"/>
                    <a:pt x="48263" y="204"/>
                    <a:pt x="46535" y="204"/>
                  </a:cubicBezTo>
                  <a:cubicBezTo>
                    <a:pt x="45981" y="204"/>
                    <a:pt x="45429" y="248"/>
                    <a:pt x="44878" y="348"/>
                  </a:cubicBezTo>
                  <a:cubicBezTo>
                    <a:pt x="43605" y="100"/>
                    <a:pt x="42303" y="0"/>
                    <a:pt x="40992" y="0"/>
                  </a:cubicBezTo>
                  <a:close/>
                </a:path>
              </a:pathLst>
            </a:custGeom>
            <a:solidFill>
              <a:srgbClr val="A6DFDA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" name="CustomShape 39"/>
            <p:cNvSpPr/>
            <p:nvPr/>
          </p:nvSpPr>
          <p:spPr>
            <a:xfrm>
              <a:off x="6000840" y="3429000"/>
              <a:ext cx="1077840" cy="1036440"/>
            </a:xfrm>
            <a:custGeom>
              <a:avLst/>
              <a:gdLst/>
              <a:ahLst/>
              <a:cxnLst/>
              <a:rect l="l" t="t" r="r" b="b"/>
              <a:pathLst>
                <a:path w="105686" h="101631">
                  <a:moveTo>
                    <a:pt x="52838" y="847"/>
                  </a:moveTo>
                  <a:cubicBezTo>
                    <a:pt x="53683" y="847"/>
                    <a:pt x="54525" y="881"/>
                    <a:pt x="55360" y="953"/>
                  </a:cubicBezTo>
                  <a:lnTo>
                    <a:pt x="55360" y="953"/>
                  </a:lnTo>
                  <a:cubicBezTo>
                    <a:pt x="55393" y="962"/>
                    <a:pt x="55428" y="966"/>
                    <a:pt x="55466" y="966"/>
                  </a:cubicBezTo>
                  <a:cubicBezTo>
                    <a:pt x="55470" y="966"/>
                    <a:pt x="55474" y="966"/>
                    <a:pt x="55479" y="966"/>
                  </a:cubicBezTo>
                  <a:cubicBezTo>
                    <a:pt x="55485" y="966"/>
                    <a:pt x="55491" y="966"/>
                    <a:pt x="55498" y="965"/>
                  </a:cubicBezTo>
                  <a:lnTo>
                    <a:pt x="55498" y="965"/>
                  </a:lnTo>
                  <a:cubicBezTo>
                    <a:pt x="55506" y="966"/>
                    <a:pt x="55515" y="966"/>
                    <a:pt x="55523" y="966"/>
                  </a:cubicBezTo>
                  <a:cubicBezTo>
                    <a:pt x="55539" y="966"/>
                    <a:pt x="55554" y="965"/>
                    <a:pt x="55569" y="964"/>
                  </a:cubicBezTo>
                  <a:lnTo>
                    <a:pt x="55569" y="964"/>
                  </a:lnTo>
                  <a:cubicBezTo>
                    <a:pt x="55890" y="956"/>
                    <a:pt x="56212" y="952"/>
                    <a:pt x="56533" y="952"/>
                  </a:cubicBezTo>
                  <a:cubicBezTo>
                    <a:pt x="65999" y="952"/>
                    <a:pt x="75359" y="4255"/>
                    <a:pt x="83160" y="9521"/>
                  </a:cubicBezTo>
                  <a:cubicBezTo>
                    <a:pt x="93749" y="16666"/>
                    <a:pt x="100379" y="27937"/>
                    <a:pt x="102548" y="40416"/>
                  </a:cubicBezTo>
                  <a:cubicBezTo>
                    <a:pt x="105231" y="55869"/>
                    <a:pt x="101737" y="72337"/>
                    <a:pt x="90962" y="83986"/>
                  </a:cubicBezTo>
                  <a:cubicBezTo>
                    <a:pt x="83151" y="92429"/>
                    <a:pt x="72273" y="97845"/>
                    <a:pt x="61084" y="100061"/>
                  </a:cubicBezTo>
                  <a:cubicBezTo>
                    <a:pt x="57727" y="100725"/>
                    <a:pt x="54331" y="101052"/>
                    <a:pt x="50948" y="101052"/>
                  </a:cubicBezTo>
                  <a:cubicBezTo>
                    <a:pt x="36518" y="101052"/>
                    <a:pt x="22345" y="95109"/>
                    <a:pt x="12655" y="84125"/>
                  </a:cubicBezTo>
                  <a:cubicBezTo>
                    <a:pt x="1673" y="71675"/>
                    <a:pt x="513" y="53465"/>
                    <a:pt x="4207" y="37891"/>
                  </a:cubicBezTo>
                  <a:cubicBezTo>
                    <a:pt x="8808" y="18501"/>
                    <a:pt x="24789" y="5673"/>
                    <a:pt x="43831" y="1861"/>
                  </a:cubicBezTo>
                  <a:cubicBezTo>
                    <a:pt x="46758" y="1276"/>
                    <a:pt x="49815" y="847"/>
                    <a:pt x="52838" y="847"/>
                  </a:cubicBezTo>
                  <a:close/>
                  <a:moveTo>
                    <a:pt x="51995" y="0"/>
                  </a:moveTo>
                  <a:cubicBezTo>
                    <a:pt x="39668" y="0"/>
                    <a:pt x="26502" y="5701"/>
                    <a:pt x="17566" y="13601"/>
                  </a:cubicBezTo>
                  <a:cubicBezTo>
                    <a:pt x="9826" y="20438"/>
                    <a:pt x="5050" y="29817"/>
                    <a:pt x="2947" y="39840"/>
                  </a:cubicBezTo>
                  <a:cubicBezTo>
                    <a:pt x="1" y="53882"/>
                    <a:pt x="1195" y="69562"/>
                    <a:pt x="9582" y="81520"/>
                  </a:cubicBezTo>
                  <a:cubicBezTo>
                    <a:pt x="19177" y="95200"/>
                    <a:pt x="34706" y="101631"/>
                    <a:pt x="50482" y="101631"/>
                  </a:cubicBezTo>
                  <a:cubicBezTo>
                    <a:pt x="61963" y="101631"/>
                    <a:pt x="73576" y="98225"/>
                    <a:pt x="83129" y="91729"/>
                  </a:cubicBezTo>
                  <a:cubicBezTo>
                    <a:pt x="93494" y="84684"/>
                    <a:pt x="100640" y="74121"/>
                    <a:pt x="103091" y="61814"/>
                  </a:cubicBezTo>
                  <a:cubicBezTo>
                    <a:pt x="105686" y="48786"/>
                    <a:pt x="103880" y="34385"/>
                    <a:pt x="97024" y="22921"/>
                  </a:cubicBezTo>
                  <a:cubicBezTo>
                    <a:pt x="88816" y="9197"/>
                    <a:pt x="72574" y="143"/>
                    <a:pt x="56576" y="143"/>
                  </a:cubicBezTo>
                  <a:cubicBezTo>
                    <a:pt x="56215" y="143"/>
                    <a:pt x="55854" y="148"/>
                    <a:pt x="55493" y="157"/>
                  </a:cubicBezTo>
                  <a:lnTo>
                    <a:pt x="55493" y="157"/>
                  </a:lnTo>
                  <a:cubicBezTo>
                    <a:pt x="55489" y="157"/>
                    <a:pt x="55485" y="156"/>
                    <a:pt x="55481" y="156"/>
                  </a:cubicBezTo>
                  <a:lnTo>
                    <a:pt x="55481" y="157"/>
                  </a:lnTo>
                  <a:lnTo>
                    <a:pt x="55481" y="157"/>
                  </a:lnTo>
                  <a:cubicBezTo>
                    <a:pt x="55480" y="157"/>
                    <a:pt x="55480" y="157"/>
                    <a:pt x="55480" y="157"/>
                  </a:cubicBezTo>
                  <a:lnTo>
                    <a:pt x="55480" y="157"/>
                  </a:lnTo>
                  <a:cubicBezTo>
                    <a:pt x="54329" y="52"/>
                    <a:pt x="53166" y="0"/>
                    <a:pt x="51995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" name="CustomShape 40"/>
            <p:cNvSpPr/>
            <p:nvPr/>
          </p:nvSpPr>
          <p:spPr>
            <a:xfrm>
              <a:off x="6127560" y="3539880"/>
              <a:ext cx="279360" cy="811800"/>
            </a:xfrm>
            <a:custGeom>
              <a:avLst/>
              <a:gdLst/>
              <a:ahLst/>
              <a:cxnLst/>
              <a:rect l="l" t="t" r="r" b="b"/>
              <a:pathLst>
                <a:path w="27406" h="79631">
                  <a:moveTo>
                    <a:pt x="14923" y="0"/>
                  </a:moveTo>
                  <a:cubicBezTo>
                    <a:pt x="12482" y="0"/>
                    <a:pt x="9871" y="438"/>
                    <a:pt x="8398" y="472"/>
                  </a:cubicBezTo>
                  <a:cubicBezTo>
                    <a:pt x="7883" y="484"/>
                    <a:pt x="7877" y="1279"/>
                    <a:pt x="8387" y="1279"/>
                  </a:cubicBezTo>
                  <a:cubicBezTo>
                    <a:pt x="8390" y="1279"/>
                    <a:pt x="8394" y="1279"/>
                    <a:pt x="8398" y="1279"/>
                  </a:cubicBezTo>
                  <a:lnTo>
                    <a:pt x="8396" y="1279"/>
                  </a:lnTo>
                  <a:cubicBezTo>
                    <a:pt x="8905" y="1267"/>
                    <a:pt x="11016" y="1097"/>
                    <a:pt x="13275" y="1097"/>
                  </a:cubicBezTo>
                  <a:cubicBezTo>
                    <a:pt x="16634" y="1097"/>
                    <a:pt x="20318" y="1472"/>
                    <a:pt x="19537" y="3300"/>
                  </a:cubicBezTo>
                  <a:cubicBezTo>
                    <a:pt x="18668" y="5334"/>
                    <a:pt x="16626" y="6683"/>
                    <a:pt x="15753" y="8786"/>
                  </a:cubicBezTo>
                  <a:cubicBezTo>
                    <a:pt x="14282" y="12335"/>
                    <a:pt x="18237" y="12954"/>
                    <a:pt x="20704" y="13138"/>
                  </a:cubicBezTo>
                  <a:cubicBezTo>
                    <a:pt x="21703" y="13212"/>
                    <a:pt x="22728" y="13278"/>
                    <a:pt x="23638" y="13732"/>
                  </a:cubicBezTo>
                  <a:cubicBezTo>
                    <a:pt x="25461" y="14640"/>
                    <a:pt x="23434" y="17782"/>
                    <a:pt x="22705" y="18649"/>
                  </a:cubicBezTo>
                  <a:cubicBezTo>
                    <a:pt x="20630" y="21116"/>
                    <a:pt x="16742" y="21907"/>
                    <a:pt x="14038" y="23486"/>
                  </a:cubicBezTo>
                  <a:cubicBezTo>
                    <a:pt x="12052" y="24646"/>
                    <a:pt x="7789" y="30055"/>
                    <a:pt x="12369" y="30081"/>
                  </a:cubicBezTo>
                  <a:cubicBezTo>
                    <a:pt x="13230" y="30085"/>
                    <a:pt x="17555" y="30824"/>
                    <a:pt x="15418" y="31999"/>
                  </a:cubicBezTo>
                  <a:cubicBezTo>
                    <a:pt x="14363" y="32581"/>
                    <a:pt x="13146" y="32937"/>
                    <a:pt x="12039" y="33424"/>
                  </a:cubicBezTo>
                  <a:cubicBezTo>
                    <a:pt x="10697" y="34012"/>
                    <a:pt x="7552" y="35375"/>
                    <a:pt x="7576" y="37277"/>
                  </a:cubicBezTo>
                  <a:cubicBezTo>
                    <a:pt x="7598" y="38953"/>
                    <a:pt x="8644" y="39448"/>
                    <a:pt x="10155" y="39721"/>
                  </a:cubicBezTo>
                  <a:cubicBezTo>
                    <a:pt x="15026" y="40604"/>
                    <a:pt x="11758" y="43466"/>
                    <a:pt x="9302" y="44845"/>
                  </a:cubicBezTo>
                  <a:cubicBezTo>
                    <a:pt x="6619" y="46355"/>
                    <a:pt x="887" y="48344"/>
                    <a:pt x="487" y="52039"/>
                  </a:cubicBezTo>
                  <a:cubicBezTo>
                    <a:pt x="356" y="53265"/>
                    <a:pt x="737" y="54993"/>
                    <a:pt x="2019" y="55514"/>
                  </a:cubicBezTo>
                  <a:cubicBezTo>
                    <a:pt x="3324" y="56045"/>
                    <a:pt x="4689" y="56005"/>
                    <a:pt x="6070" y="56203"/>
                  </a:cubicBezTo>
                  <a:cubicBezTo>
                    <a:pt x="11263" y="56943"/>
                    <a:pt x="6201" y="62607"/>
                    <a:pt x="4573" y="64193"/>
                  </a:cubicBezTo>
                  <a:cubicBezTo>
                    <a:pt x="3061" y="65664"/>
                    <a:pt x="3106" y="67513"/>
                    <a:pt x="4682" y="68912"/>
                  </a:cubicBezTo>
                  <a:cubicBezTo>
                    <a:pt x="4870" y="69080"/>
                    <a:pt x="5106" y="69192"/>
                    <a:pt x="5339" y="69287"/>
                  </a:cubicBezTo>
                  <a:cubicBezTo>
                    <a:pt x="7536" y="70179"/>
                    <a:pt x="7077" y="72540"/>
                    <a:pt x="6461" y="74181"/>
                  </a:cubicBezTo>
                  <a:cubicBezTo>
                    <a:pt x="5791" y="75966"/>
                    <a:pt x="5158" y="77314"/>
                    <a:pt x="5410" y="79248"/>
                  </a:cubicBezTo>
                  <a:cubicBezTo>
                    <a:pt x="5443" y="79502"/>
                    <a:pt x="5663" y="79631"/>
                    <a:pt x="5866" y="79631"/>
                  </a:cubicBezTo>
                  <a:cubicBezTo>
                    <a:pt x="6067" y="79631"/>
                    <a:pt x="6251" y="79504"/>
                    <a:pt x="6217" y="79248"/>
                  </a:cubicBezTo>
                  <a:cubicBezTo>
                    <a:pt x="5791" y="75983"/>
                    <a:pt x="8511" y="73361"/>
                    <a:pt x="7773" y="70084"/>
                  </a:cubicBezTo>
                  <a:cubicBezTo>
                    <a:pt x="7642" y="69493"/>
                    <a:pt x="7072" y="69156"/>
                    <a:pt x="6582" y="68915"/>
                  </a:cubicBezTo>
                  <a:cubicBezTo>
                    <a:pt x="2577" y="66930"/>
                    <a:pt x="5867" y="64169"/>
                    <a:pt x="7332" y="62505"/>
                  </a:cubicBezTo>
                  <a:cubicBezTo>
                    <a:pt x="9058" y="60544"/>
                    <a:pt x="9915" y="58720"/>
                    <a:pt x="8315" y="56438"/>
                  </a:cubicBezTo>
                  <a:cubicBezTo>
                    <a:pt x="6601" y="53990"/>
                    <a:pt x="2395" y="56667"/>
                    <a:pt x="1327" y="53232"/>
                  </a:cubicBezTo>
                  <a:cubicBezTo>
                    <a:pt x="1" y="48970"/>
                    <a:pt x="9766" y="45835"/>
                    <a:pt x="12271" y="43907"/>
                  </a:cubicBezTo>
                  <a:cubicBezTo>
                    <a:pt x="13309" y="43107"/>
                    <a:pt x="13834" y="42252"/>
                    <a:pt x="13680" y="40949"/>
                  </a:cubicBezTo>
                  <a:cubicBezTo>
                    <a:pt x="13474" y="39199"/>
                    <a:pt x="11125" y="39081"/>
                    <a:pt x="9837" y="38847"/>
                  </a:cubicBezTo>
                  <a:cubicBezTo>
                    <a:pt x="6139" y="38176"/>
                    <a:pt x="10912" y="34866"/>
                    <a:pt x="11891" y="34378"/>
                  </a:cubicBezTo>
                  <a:cubicBezTo>
                    <a:pt x="12987" y="33832"/>
                    <a:pt x="14156" y="33462"/>
                    <a:pt x="15265" y="32955"/>
                  </a:cubicBezTo>
                  <a:cubicBezTo>
                    <a:pt x="15992" y="32622"/>
                    <a:pt x="17850" y="31747"/>
                    <a:pt x="16780" y="30678"/>
                  </a:cubicBezTo>
                  <a:cubicBezTo>
                    <a:pt x="16108" y="30007"/>
                    <a:pt x="11036" y="29060"/>
                    <a:pt x="11152" y="28395"/>
                  </a:cubicBezTo>
                  <a:cubicBezTo>
                    <a:pt x="11838" y="24469"/>
                    <a:pt x="16657" y="23083"/>
                    <a:pt x="19731" y="21634"/>
                  </a:cubicBezTo>
                  <a:cubicBezTo>
                    <a:pt x="22032" y="20547"/>
                    <a:pt x="27405" y="16202"/>
                    <a:pt x="24396" y="13283"/>
                  </a:cubicBezTo>
                  <a:cubicBezTo>
                    <a:pt x="22016" y="10974"/>
                    <a:pt x="13351" y="13849"/>
                    <a:pt x="17271" y="7609"/>
                  </a:cubicBezTo>
                  <a:cubicBezTo>
                    <a:pt x="18165" y="6188"/>
                    <a:pt x="21592" y="3650"/>
                    <a:pt x="20155" y="1684"/>
                  </a:cubicBezTo>
                  <a:cubicBezTo>
                    <a:pt x="19186" y="356"/>
                    <a:pt x="17124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" name="CustomShape 41"/>
            <p:cNvSpPr/>
            <p:nvPr/>
          </p:nvSpPr>
          <p:spPr>
            <a:xfrm>
              <a:off x="6266880" y="4082760"/>
              <a:ext cx="396360" cy="372600"/>
            </a:xfrm>
            <a:custGeom>
              <a:avLst/>
              <a:gdLst/>
              <a:ahLst/>
              <a:cxnLst/>
              <a:rect l="l" t="t" r="r" b="b"/>
              <a:pathLst>
                <a:path w="38879" h="36559">
                  <a:moveTo>
                    <a:pt x="28422" y="1"/>
                  </a:moveTo>
                  <a:cubicBezTo>
                    <a:pt x="27667" y="1"/>
                    <a:pt x="26926" y="124"/>
                    <a:pt x="26484" y="243"/>
                  </a:cubicBezTo>
                  <a:cubicBezTo>
                    <a:pt x="23214" y="1126"/>
                    <a:pt x="21113" y="3070"/>
                    <a:pt x="18810" y="5462"/>
                  </a:cubicBezTo>
                  <a:cubicBezTo>
                    <a:pt x="17377" y="6951"/>
                    <a:pt x="16129" y="7863"/>
                    <a:pt x="14632" y="7863"/>
                  </a:cubicBezTo>
                  <a:cubicBezTo>
                    <a:pt x="13832" y="7863"/>
                    <a:pt x="12961" y="7602"/>
                    <a:pt x="11952" y="7029"/>
                  </a:cubicBezTo>
                  <a:cubicBezTo>
                    <a:pt x="10761" y="6352"/>
                    <a:pt x="9662" y="5789"/>
                    <a:pt x="8343" y="5412"/>
                  </a:cubicBezTo>
                  <a:cubicBezTo>
                    <a:pt x="7762" y="5246"/>
                    <a:pt x="7193" y="5163"/>
                    <a:pt x="6644" y="5163"/>
                  </a:cubicBezTo>
                  <a:cubicBezTo>
                    <a:pt x="5022" y="5163"/>
                    <a:pt x="3580" y="5886"/>
                    <a:pt x="2559" y="7319"/>
                  </a:cubicBezTo>
                  <a:cubicBezTo>
                    <a:pt x="1169" y="9274"/>
                    <a:pt x="2803" y="10946"/>
                    <a:pt x="3856" y="12551"/>
                  </a:cubicBezTo>
                  <a:cubicBezTo>
                    <a:pt x="5762" y="15461"/>
                    <a:pt x="2139" y="17169"/>
                    <a:pt x="889" y="19118"/>
                  </a:cubicBezTo>
                  <a:cubicBezTo>
                    <a:pt x="1" y="20501"/>
                    <a:pt x="356" y="21713"/>
                    <a:pt x="1220" y="23020"/>
                  </a:cubicBezTo>
                  <a:cubicBezTo>
                    <a:pt x="1921" y="24085"/>
                    <a:pt x="2971" y="24924"/>
                    <a:pt x="3882" y="25800"/>
                  </a:cubicBezTo>
                  <a:cubicBezTo>
                    <a:pt x="5331" y="27195"/>
                    <a:pt x="3212" y="31003"/>
                    <a:pt x="2949" y="32606"/>
                  </a:cubicBezTo>
                  <a:cubicBezTo>
                    <a:pt x="2900" y="32913"/>
                    <a:pt x="3162" y="33113"/>
                    <a:pt x="3396" y="33113"/>
                  </a:cubicBezTo>
                  <a:cubicBezTo>
                    <a:pt x="3551" y="33113"/>
                    <a:pt x="3695" y="33025"/>
                    <a:pt x="3728" y="32821"/>
                  </a:cubicBezTo>
                  <a:lnTo>
                    <a:pt x="3728" y="32819"/>
                  </a:lnTo>
                  <a:cubicBezTo>
                    <a:pt x="4007" y="31106"/>
                    <a:pt x="5819" y="28144"/>
                    <a:pt x="5175" y="26366"/>
                  </a:cubicBezTo>
                  <a:cubicBezTo>
                    <a:pt x="4372" y="24150"/>
                    <a:pt x="1476" y="23401"/>
                    <a:pt x="1130" y="20816"/>
                  </a:cubicBezTo>
                  <a:cubicBezTo>
                    <a:pt x="922" y="19271"/>
                    <a:pt x="3645" y="17567"/>
                    <a:pt x="4439" y="16385"/>
                  </a:cubicBezTo>
                  <a:cubicBezTo>
                    <a:pt x="5305" y="15095"/>
                    <a:pt x="5194" y="13477"/>
                    <a:pt x="4554" y="12142"/>
                  </a:cubicBezTo>
                  <a:cubicBezTo>
                    <a:pt x="3499" y="9945"/>
                    <a:pt x="1548" y="7458"/>
                    <a:pt x="5369" y="6118"/>
                  </a:cubicBezTo>
                  <a:cubicBezTo>
                    <a:pt x="5779" y="5974"/>
                    <a:pt x="6201" y="5912"/>
                    <a:pt x="6628" y="5912"/>
                  </a:cubicBezTo>
                  <a:cubicBezTo>
                    <a:pt x="8358" y="5912"/>
                    <a:pt x="10164" y="6936"/>
                    <a:pt x="11545" y="7725"/>
                  </a:cubicBezTo>
                  <a:cubicBezTo>
                    <a:pt x="12555" y="8302"/>
                    <a:pt x="13706" y="8999"/>
                    <a:pt x="14869" y="8999"/>
                  </a:cubicBezTo>
                  <a:cubicBezTo>
                    <a:pt x="15349" y="8999"/>
                    <a:pt x="15831" y="8881"/>
                    <a:pt x="16306" y="8587"/>
                  </a:cubicBezTo>
                  <a:cubicBezTo>
                    <a:pt x="19224" y="6776"/>
                    <a:pt x="21083" y="3774"/>
                    <a:pt x="24043" y="1997"/>
                  </a:cubicBezTo>
                  <a:cubicBezTo>
                    <a:pt x="24731" y="1584"/>
                    <a:pt x="26707" y="800"/>
                    <a:pt x="28275" y="800"/>
                  </a:cubicBezTo>
                  <a:cubicBezTo>
                    <a:pt x="29417" y="800"/>
                    <a:pt x="30342" y="1215"/>
                    <a:pt x="30395" y="2493"/>
                  </a:cubicBezTo>
                  <a:cubicBezTo>
                    <a:pt x="30460" y="4046"/>
                    <a:pt x="29693" y="5762"/>
                    <a:pt x="29171" y="7191"/>
                  </a:cubicBezTo>
                  <a:cubicBezTo>
                    <a:pt x="28171" y="9925"/>
                    <a:pt x="29494" y="10635"/>
                    <a:pt x="31359" y="10635"/>
                  </a:cubicBezTo>
                  <a:cubicBezTo>
                    <a:pt x="32400" y="10635"/>
                    <a:pt x="33611" y="10414"/>
                    <a:pt x="34681" y="10200"/>
                  </a:cubicBezTo>
                  <a:cubicBezTo>
                    <a:pt x="37748" y="11308"/>
                    <a:pt x="38423" y="12674"/>
                    <a:pt x="36706" y="14297"/>
                  </a:cubicBezTo>
                  <a:cubicBezTo>
                    <a:pt x="36145" y="14891"/>
                    <a:pt x="35293" y="15324"/>
                    <a:pt x="34592" y="15741"/>
                  </a:cubicBezTo>
                  <a:cubicBezTo>
                    <a:pt x="33642" y="16305"/>
                    <a:pt x="32835" y="16831"/>
                    <a:pt x="32088" y="17643"/>
                  </a:cubicBezTo>
                  <a:cubicBezTo>
                    <a:pt x="31355" y="18440"/>
                    <a:pt x="30715" y="19399"/>
                    <a:pt x="30872" y="20510"/>
                  </a:cubicBezTo>
                  <a:cubicBezTo>
                    <a:pt x="31161" y="22542"/>
                    <a:pt x="35494" y="22605"/>
                    <a:pt x="36720" y="23763"/>
                  </a:cubicBezTo>
                  <a:cubicBezTo>
                    <a:pt x="38555" y="25497"/>
                    <a:pt x="34350" y="28511"/>
                    <a:pt x="33479" y="29802"/>
                  </a:cubicBezTo>
                  <a:cubicBezTo>
                    <a:pt x="32226" y="31660"/>
                    <a:pt x="34121" y="34492"/>
                    <a:pt x="34383" y="36266"/>
                  </a:cubicBezTo>
                  <a:cubicBezTo>
                    <a:pt x="34413" y="36470"/>
                    <a:pt x="34555" y="36558"/>
                    <a:pt x="34710" y="36558"/>
                  </a:cubicBezTo>
                  <a:cubicBezTo>
                    <a:pt x="34944" y="36558"/>
                    <a:pt x="35208" y="36357"/>
                    <a:pt x="35162" y="36051"/>
                  </a:cubicBezTo>
                  <a:cubicBezTo>
                    <a:pt x="34854" y="33958"/>
                    <a:pt x="32932" y="31424"/>
                    <a:pt x="34689" y="29575"/>
                  </a:cubicBezTo>
                  <a:cubicBezTo>
                    <a:pt x="35543" y="28677"/>
                    <a:pt x="36365" y="27931"/>
                    <a:pt x="37059" y="26889"/>
                  </a:cubicBezTo>
                  <a:cubicBezTo>
                    <a:pt x="37741" y="25869"/>
                    <a:pt x="38153" y="24638"/>
                    <a:pt x="37539" y="23506"/>
                  </a:cubicBezTo>
                  <a:cubicBezTo>
                    <a:pt x="36074" y="20815"/>
                    <a:pt x="27710" y="21464"/>
                    <a:pt x="33905" y="17102"/>
                  </a:cubicBezTo>
                  <a:cubicBezTo>
                    <a:pt x="35608" y="15902"/>
                    <a:pt x="37528" y="15242"/>
                    <a:pt x="38368" y="13198"/>
                  </a:cubicBezTo>
                  <a:cubicBezTo>
                    <a:pt x="38878" y="11953"/>
                    <a:pt x="38002" y="9639"/>
                    <a:pt x="36557" y="9412"/>
                  </a:cubicBezTo>
                  <a:cubicBezTo>
                    <a:pt x="36411" y="9389"/>
                    <a:pt x="36245" y="9379"/>
                    <a:pt x="36063" y="9379"/>
                  </a:cubicBezTo>
                  <a:cubicBezTo>
                    <a:pt x="34939" y="9379"/>
                    <a:pt x="33205" y="9759"/>
                    <a:pt x="31838" y="9759"/>
                  </a:cubicBezTo>
                  <a:cubicBezTo>
                    <a:pt x="30345" y="9759"/>
                    <a:pt x="29290" y="9306"/>
                    <a:pt x="29950" y="7408"/>
                  </a:cubicBezTo>
                  <a:cubicBezTo>
                    <a:pt x="30609" y="5511"/>
                    <a:pt x="31826" y="2971"/>
                    <a:pt x="30855" y="986"/>
                  </a:cubicBezTo>
                  <a:cubicBezTo>
                    <a:pt x="30482" y="225"/>
                    <a:pt x="29440" y="1"/>
                    <a:pt x="28422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1" name="CustomShape 42"/>
            <p:cNvSpPr/>
            <p:nvPr/>
          </p:nvSpPr>
          <p:spPr>
            <a:xfrm>
              <a:off x="6408720" y="3590640"/>
              <a:ext cx="648360" cy="422280"/>
            </a:xfrm>
            <a:custGeom>
              <a:avLst/>
              <a:gdLst/>
              <a:ahLst/>
              <a:cxnLst/>
              <a:rect l="l" t="t" r="r" b="b"/>
              <a:pathLst>
                <a:path w="63602" h="41443">
                  <a:moveTo>
                    <a:pt x="30716" y="0"/>
                  </a:moveTo>
                  <a:cubicBezTo>
                    <a:pt x="28314" y="0"/>
                    <a:pt x="26402" y="1204"/>
                    <a:pt x="25987" y="4388"/>
                  </a:cubicBezTo>
                  <a:cubicBezTo>
                    <a:pt x="25734" y="6323"/>
                    <a:pt x="27967" y="6941"/>
                    <a:pt x="24988" y="8710"/>
                  </a:cubicBezTo>
                  <a:cubicBezTo>
                    <a:pt x="23685" y="9483"/>
                    <a:pt x="22217" y="9680"/>
                    <a:pt x="20739" y="9680"/>
                  </a:cubicBezTo>
                  <a:cubicBezTo>
                    <a:pt x="20031" y="9680"/>
                    <a:pt x="19322" y="9635"/>
                    <a:pt x="18626" y="9586"/>
                  </a:cubicBezTo>
                  <a:cubicBezTo>
                    <a:pt x="17225" y="9487"/>
                    <a:pt x="15828" y="9408"/>
                    <a:pt x="14430" y="9408"/>
                  </a:cubicBezTo>
                  <a:cubicBezTo>
                    <a:pt x="13307" y="9408"/>
                    <a:pt x="12184" y="9459"/>
                    <a:pt x="11058" y="9591"/>
                  </a:cubicBezTo>
                  <a:cubicBezTo>
                    <a:pt x="6833" y="10090"/>
                    <a:pt x="4186" y="12523"/>
                    <a:pt x="5708" y="16856"/>
                  </a:cubicBezTo>
                  <a:cubicBezTo>
                    <a:pt x="6068" y="17883"/>
                    <a:pt x="7376" y="19235"/>
                    <a:pt x="6345" y="20330"/>
                  </a:cubicBezTo>
                  <a:cubicBezTo>
                    <a:pt x="5197" y="21547"/>
                    <a:pt x="3783" y="22537"/>
                    <a:pt x="2597" y="23734"/>
                  </a:cubicBezTo>
                  <a:cubicBezTo>
                    <a:pt x="1004" y="25340"/>
                    <a:pt x="0" y="27814"/>
                    <a:pt x="1207" y="29976"/>
                  </a:cubicBezTo>
                  <a:cubicBezTo>
                    <a:pt x="2554" y="32390"/>
                    <a:pt x="4776" y="33896"/>
                    <a:pt x="7319" y="34868"/>
                  </a:cubicBezTo>
                  <a:cubicBezTo>
                    <a:pt x="8052" y="35148"/>
                    <a:pt x="8759" y="35269"/>
                    <a:pt x="9444" y="35269"/>
                  </a:cubicBezTo>
                  <a:cubicBezTo>
                    <a:pt x="11643" y="35269"/>
                    <a:pt x="13629" y="34031"/>
                    <a:pt x="15607" y="32873"/>
                  </a:cubicBezTo>
                  <a:cubicBezTo>
                    <a:pt x="16997" y="32061"/>
                    <a:pt x="18118" y="31718"/>
                    <a:pt x="19053" y="31718"/>
                  </a:cubicBezTo>
                  <a:cubicBezTo>
                    <a:pt x="22921" y="31718"/>
                    <a:pt x="23599" y="37586"/>
                    <a:pt x="26883" y="40275"/>
                  </a:cubicBezTo>
                  <a:cubicBezTo>
                    <a:pt x="27854" y="41070"/>
                    <a:pt x="29182" y="41443"/>
                    <a:pt x="30465" y="41443"/>
                  </a:cubicBezTo>
                  <a:cubicBezTo>
                    <a:pt x="30907" y="41443"/>
                    <a:pt x="31343" y="41399"/>
                    <a:pt x="31758" y="41312"/>
                  </a:cubicBezTo>
                  <a:cubicBezTo>
                    <a:pt x="32992" y="41054"/>
                    <a:pt x="34100" y="40673"/>
                    <a:pt x="35075" y="39836"/>
                  </a:cubicBezTo>
                  <a:cubicBezTo>
                    <a:pt x="36588" y="38539"/>
                    <a:pt x="39035" y="35027"/>
                    <a:pt x="41421" y="35027"/>
                  </a:cubicBezTo>
                  <a:cubicBezTo>
                    <a:pt x="41756" y="35027"/>
                    <a:pt x="42090" y="35096"/>
                    <a:pt x="42420" y="35250"/>
                  </a:cubicBezTo>
                  <a:cubicBezTo>
                    <a:pt x="44213" y="36090"/>
                    <a:pt x="45423" y="37707"/>
                    <a:pt x="47351" y="38434"/>
                  </a:cubicBezTo>
                  <a:cubicBezTo>
                    <a:pt x="47933" y="38652"/>
                    <a:pt x="48544" y="38739"/>
                    <a:pt x="49159" y="38739"/>
                  </a:cubicBezTo>
                  <a:cubicBezTo>
                    <a:pt x="49942" y="38739"/>
                    <a:pt x="50730" y="38598"/>
                    <a:pt x="51473" y="38409"/>
                  </a:cubicBezTo>
                  <a:cubicBezTo>
                    <a:pt x="55344" y="37426"/>
                    <a:pt x="58123" y="34392"/>
                    <a:pt x="62221" y="34392"/>
                  </a:cubicBezTo>
                  <a:cubicBezTo>
                    <a:pt x="62502" y="34392"/>
                    <a:pt x="62790" y="34406"/>
                    <a:pt x="63085" y="34437"/>
                  </a:cubicBezTo>
                  <a:cubicBezTo>
                    <a:pt x="63101" y="34438"/>
                    <a:pt x="63117" y="34439"/>
                    <a:pt x="63133" y="34439"/>
                  </a:cubicBezTo>
                  <a:cubicBezTo>
                    <a:pt x="63601" y="34439"/>
                    <a:pt x="63581" y="33680"/>
                    <a:pt x="63085" y="33630"/>
                  </a:cubicBezTo>
                  <a:cubicBezTo>
                    <a:pt x="62814" y="33602"/>
                    <a:pt x="62546" y="33589"/>
                    <a:pt x="62281" y="33589"/>
                  </a:cubicBezTo>
                  <a:cubicBezTo>
                    <a:pt x="57562" y="33589"/>
                    <a:pt x="53610" y="37744"/>
                    <a:pt x="49251" y="37744"/>
                  </a:cubicBezTo>
                  <a:cubicBezTo>
                    <a:pt x="48048" y="37744"/>
                    <a:pt x="46813" y="37427"/>
                    <a:pt x="45523" y="36619"/>
                  </a:cubicBezTo>
                  <a:cubicBezTo>
                    <a:pt x="44221" y="35802"/>
                    <a:pt x="42907" y="34133"/>
                    <a:pt x="41315" y="34133"/>
                  </a:cubicBezTo>
                  <a:cubicBezTo>
                    <a:pt x="40910" y="34133"/>
                    <a:pt x="40487" y="34241"/>
                    <a:pt x="40041" y="34499"/>
                  </a:cubicBezTo>
                  <a:cubicBezTo>
                    <a:pt x="36613" y="36479"/>
                    <a:pt x="34538" y="40593"/>
                    <a:pt x="30374" y="40593"/>
                  </a:cubicBezTo>
                  <a:cubicBezTo>
                    <a:pt x="29996" y="40593"/>
                    <a:pt x="29601" y="40559"/>
                    <a:pt x="29186" y="40487"/>
                  </a:cubicBezTo>
                  <a:cubicBezTo>
                    <a:pt x="24502" y="39668"/>
                    <a:pt x="24818" y="32896"/>
                    <a:pt x="20839" y="31068"/>
                  </a:cubicBezTo>
                  <a:cubicBezTo>
                    <a:pt x="20364" y="30849"/>
                    <a:pt x="19868" y="30758"/>
                    <a:pt x="19366" y="30758"/>
                  </a:cubicBezTo>
                  <a:cubicBezTo>
                    <a:pt x="17908" y="30758"/>
                    <a:pt x="16399" y="31527"/>
                    <a:pt x="15201" y="32176"/>
                  </a:cubicBezTo>
                  <a:cubicBezTo>
                    <a:pt x="13264" y="33225"/>
                    <a:pt x="11597" y="34421"/>
                    <a:pt x="9439" y="34421"/>
                  </a:cubicBezTo>
                  <a:cubicBezTo>
                    <a:pt x="9080" y="34421"/>
                    <a:pt x="8708" y="34388"/>
                    <a:pt x="8318" y="34315"/>
                  </a:cubicBezTo>
                  <a:cubicBezTo>
                    <a:pt x="5564" y="33805"/>
                    <a:pt x="2675" y="31598"/>
                    <a:pt x="1683" y="28973"/>
                  </a:cubicBezTo>
                  <a:cubicBezTo>
                    <a:pt x="146" y="24914"/>
                    <a:pt x="5720" y="22764"/>
                    <a:pt x="7530" y="20152"/>
                  </a:cubicBezTo>
                  <a:cubicBezTo>
                    <a:pt x="7771" y="19804"/>
                    <a:pt x="7707" y="19375"/>
                    <a:pt x="7612" y="18999"/>
                  </a:cubicBezTo>
                  <a:cubicBezTo>
                    <a:pt x="7219" y="17467"/>
                    <a:pt x="6189" y="16302"/>
                    <a:pt x="5981" y="14628"/>
                  </a:cubicBezTo>
                  <a:cubicBezTo>
                    <a:pt x="5518" y="10894"/>
                    <a:pt x="9819" y="10147"/>
                    <a:pt x="14081" y="10147"/>
                  </a:cubicBezTo>
                  <a:cubicBezTo>
                    <a:pt x="16922" y="10147"/>
                    <a:pt x="19746" y="10479"/>
                    <a:pt x="21130" y="10479"/>
                  </a:cubicBezTo>
                  <a:cubicBezTo>
                    <a:pt x="21145" y="10479"/>
                    <a:pt x="21159" y="10479"/>
                    <a:pt x="21173" y="10479"/>
                  </a:cubicBezTo>
                  <a:cubicBezTo>
                    <a:pt x="23382" y="10467"/>
                    <a:pt x="25871" y="9710"/>
                    <a:pt x="27256" y="7896"/>
                  </a:cubicBezTo>
                  <a:cubicBezTo>
                    <a:pt x="27583" y="7465"/>
                    <a:pt x="27418" y="6832"/>
                    <a:pt x="27290" y="6375"/>
                  </a:cubicBezTo>
                  <a:cubicBezTo>
                    <a:pt x="26693" y="4244"/>
                    <a:pt x="26631" y="1768"/>
                    <a:pt x="29179" y="879"/>
                  </a:cubicBezTo>
                  <a:cubicBezTo>
                    <a:pt x="29643" y="717"/>
                    <a:pt x="30140" y="646"/>
                    <a:pt x="30658" y="646"/>
                  </a:cubicBezTo>
                  <a:cubicBezTo>
                    <a:pt x="33079" y="646"/>
                    <a:pt x="35938" y="2183"/>
                    <a:pt x="37813" y="3070"/>
                  </a:cubicBezTo>
                  <a:cubicBezTo>
                    <a:pt x="40067" y="4135"/>
                    <a:pt x="42120" y="5253"/>
                    <a:pt x="44556" y="5836"/>
                  </a:cubicBezTo>
                  <a:cubicBezTo>
                    <a:pt x="45887" y="6155"/>
                    <a:pt x="47257" y="6329"/>
                    <a:pt x="48621" y="6329"/>
                  </a:cubicBezTo>
                  <a:cubicBezTo>
                    <a:pt x="50628" y="6329"/>
                    <a:pt x="52623" y="5952"/>
                    <a:pt x="54461" y="5102"/>
                  </a:cubicBezTo>
                  <a:cubicBezTo>
                    <a:pt x="54871" y="4913"/>
                    <a:pt x="54616" y="4364"/>
                    <a:pt x="54234" y="4364"/>
                  </a:cubicBezTo>
                  <a:cubicBezTo>
                    <a:pt x="54177" y="4364"/>
                    <a:pt x="54116" y="4376"/>
                    <a:pt x="54054" y="4405"/>
                  </a:cubicBezTo>
                  <a:cubicBezTo>
                    <a:pt x="52260" y="5233"/>
                    <a:pt x="50540" y="5569"/>
                    <a:pt x="48868" y="5569"/>
                  </a:cubicBezTo>
                  <a:cubicBezTo>
                    <a:pt x="43823" y="5569"/>
                    <a:pt x="39219" y="2513"/>
                    <a:pt x="34362" y="732"/>
                  </a:cubicBezTo>
                  <a:cubicBezTo>
                    <a:pt x="33108" y="272"/>
                    <a:pt x="31857" y="0"/>
                    <a:pt x="30716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2" name="CustomShape 43"/>
            <p:cNvSpPr/>
            <p:nvPr/>
          </p:nvSpPr>
          <p:spPr>
            <a:xfrm>
              <a:off x="6725160" y="4091400"/>
              <a:ext cx="303840" cy="313920"/>
            </a:xfrm>
            <a:custGeom>
              <a:avLst/>
              <a:gdLst/>
              <a:ahLst/>
              <a:cxnLst/>
              <a:rect l="l" t="t" r="r" b="b"/>
              <a:pathLst>
                <a:path w="29825" h="30797">
                  <a:moveTo>
                    <a:pt x="18343" y="1"/>
                  </a:moveTo>
                  <a:cubicBezTo>
                    <a:pt x="18039" y="1"/>
                    <a:pt x="17724" y="27"/>
                    <a:pt x="17396" y="82"/>
                  </a:cubicBezTo>
                  <a:cubicBezTo>
                    <a:pt x="15431" y="411"/>
                    <a:pt x="14235" y="2450"/>
                    <a:pt x="13804" y="4190"/>
                  </a:cubicBezTo>
                  <a:cubicBezTo>
                    <a:pt x="13470" y="5537"/>
                    <a:pt x="12630" y="5938"/>
                    <a:pt x="11579" y="5938"/>
                  </a:cubicBezTo>
                  <a:cubicBezTo>
                    <a:pt x="10024" y="5938"/>
                    <a:pt x="8005" y="5060"/>
                    <a:pt x="6474" y="5060"/>
                  </a:cubicBezTo>
                  <a:cubicBezTo>
                    <a:pt x="6047" y="5060"/>
                    <a:pt x="5658" y="5128"/>
                    <a:pt x="5327" y="5303"/>
                  </a:cubicBezTo>
                  <a:cubicBezTo>
                    <a:pt x="1" y="8119"/>
                    <a:pt x="2686" y="13420"/>
                    <a:pt x="3844" y="17714"/>
                  </a:cubicBezTo>
                  <a:cubicBezTo>
                    <a:pt x="4782" y="21194"/>
                    <a:pt x="1510" y="22301"/>
                    <a:pt x="1117" y="25182"/>
                  </a:cubicBezTo>
                  <a:cubicBezTo>
                    <a:pt x="844" y="27180"/>
                    <a:pt x="3508" y="29328"/>
                    <a:pt x="4628" y="30661"/>
                  </a:cubicBezTo>
                  <a:cubicBezTo>
                    <a:pt x="4708" y="30756"/>
                    <a:pt x="4801" y="30796"/>
                    <a:pt x="4892" y="30796"/>
                  </a:cubicBezTo>
                  <a:cubicBezTo>
                    <a:pt x="5182" y="30796"/>
                    <a:pt x="5450" y="30391"/>
                    <a:pt x="5197" y="30089"/>
                  </a:cubicBezTo>
                  <a:lnTo>
                    <a:pt x="5197" y="30089"/>
                  </a:lnTo>
                  <a:lnTo>
                    <a:pt x="5197" y="30091"/>
                  </a:lnTo>
                  <a:cubicBezTo>
                    <a:pt x="4245" y="28957"/>
                    <a:pt x="3262" y="27905"/>
                    <a:pt x="2440" y="26660"/>
                  </a:cubicBezTo>
                  <a:cubicBezTo>
                    <a:pt x="1297" y="24931"/>
                    <a:pt x="2627" y="23835"/>
                    <a:pt x="3691" y="22480"/>
                  </a:cubicBezTo>
                  <a:cubicBezTo>
                    <a:pt x="4680" y="21220"/>
                    <a:pt x="4931" y="19828"/>
                    <a:pt x="4768" y="18272"/>
                  </a:cubicBezTo>
                  <a:cubicBezTo>
                    <a:pt x="4571" y="16387"/>
                    <a:pt x="3596" y="14586"/>
                    <a:pt x="3061" y="12783"/>
                  </a:cubicBezTo>
                  <a:cubicBezTo>
                    <a:pt x="2590" y="11192"/>
                    <a:pt x="2731" y="9722"/>
                    <a:pt x="3482" y="8245"/>
                  </a:cubicBezTo>
                  <a:cubicBezTo>
                    <a:pt x="4334" y="6571"/>
                    <a:pt x="5538" y="6070"/>
                    <a:pt x="6901" y="6070"/>
                  </a:cubicBezTo>
                  <a:cubicBezTo>
                    <a:pt x="7718" y="6070"/>
                    <a:pt x="8593" y="6251"/>
                    <a:pt x="9483" y="6466"/>
                  </a:cubicBezTo>
                  <a:cubicBezTo>
                    <a:pt x="10034" y="6599"/>
                    <a:pt x="10794" y="6726"/>
                    <a:pt x="11544" y="6726"/>
                  </a:cubicBezTo>
                  <a:cubicBezTo>
                    <a:pt x="12345" y="6726"/>
                    <a:pt x="13134" y="6581"/>
                    <a:pt x="13645" y="6146"/>
                  </a:cubicBezTo>
                  <a:cubicBezTo>
                    <a:pt x="15672" y="4415"/>
                    <a:pt x="14098" y="2254"/>
                    <a:pt x="17611" y="863"/>
                  </a:cubicBezTo>
                  <a:cubicBezTo>
                    <a:pt x="18035" y="694"/>
                    <a:pt x="18426" y="620"/>
                    <a:pt x="18788" y="620"/>
                  </a:cubicBezTo>
                  <a:cubicBezTo>
                    <a:pt x="21013" y="620"/>
                    <a:pt x="22200" y="3415"/>
                    <a:pt x="23817" y="4512"/>
                  </a:cubicBezTo>
                  <a:cubicBezTo>
                    <a:pt x="24202" y="4773"/>
                    <a:pt x="24754" y="4854"/>
                    <a:pt x="25373" y="4854"/>
                  </a:cubicBezTo>
                  <a:cubicBezTo>
                    <a:pt x="26356" y="4854"/>
                    <a:pt x="27505" y="4650"/>
                    <a:pt x="28409" y="4650"/>
                  </a:cubicBezTo>
                  <a:cubicBezTo>
                    <a:pt x="28676" y="4650"/>
                    <a:pt x="28921" y="4668"/>
                    <a:pt x="29134" y="4714"/>
                  </a:cubicBezTo>
                  <a:cubicBezTo>
                    <a:pt x="29167" y="4721"/>
                    <a:pt x="29199" y="4725"/>
                    <a:pt x="29230" y="4725"/>
                  </a:cubicBezTo>
                  <a:cubicBezTo>
                    <a:pt x="29667" y="4725"/>
                    <a:pt x="29825" y="4037"/>
                    <a:pt x="29349" y="3935"/>
                  </a:cubicBezTo>
                  <a:cubicBezTo>
                    <a:pt x="28913" y="3841"/>
                    <a:pt x="28464" y="3813"/>
                    <a:pt x="28013" y="3813"/>
                  </a:cubicBezTo>
                  <a:cubicBezTo>
                    <a:pt x="27364" y="3813"/>
                    <a:pt x="26711" y="3871"/>
                    <a:pt x="26084" y="3871"/>
                  </a:cubicBezTo>
                  <a:cubicBezTo>
                    <a:pt x="25022" y="3871"/>
                    <a:pt x="24036" y="3706"/>
                    <a:pt x="23278" y="2817"/>
                  </a:cubicBezTo>
                  <a:cubicBezTo>
                    <a:pt x="21880" y="1179"/>
                    <a:pt x="20376" y="1"/>
                    <a:pt x="18343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TextShape 1"/>
          <p:cNvSpPr txBox="1"/>
          <p:nvPr/>
        </p:nvSpPr>
        <p:spPr>
          <a:xfrm>
            <a:off x="3108600" y="214200"/>
            <a:ext cx="2926080" cy="13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400" b="1" strike="noStrike" spc="-1">
                <a:solidFill>
                  <a:srgbClr val="FFFF00"/>
                </a:solidFill>
                <a:latin typeface="Arial"/>
                <a:ea typeface="Permanent Marker"/>
              </a:rPr>
              <a:t>Kako učiti</a:t>
            </a:r>
            <a:r>
              <a:t/>
            </a:r>
            <a:br/>
            <a:r>
              <a:rPr lang="hr-HR" sz="2400" b="1" strike="noStrike" spc="-1">
                <a:solidFill>
                  <a:srgbClr val="FFFF00"/>
                </a:solidFill>
                <a:latin typeface="Arial"/>
                <a:ea typeface="Permanent Marker"/>
              </a:rPr>
              <a:t>- umna mapa </a:t>
            </a:r>
            <a:r>
              <a:t/>
            </a:r>
            <a:br/>
            <a:endParaRPr lang="hr-HR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4" name="Picture 1"/>
          <p:cNvPicPr/>
          <p:nvPr/>
        </p:nvPicPr>
        <p:blipFill>
          <a:blip r:embed="rId3"/>
          <a:stretch/>
        </p:blipFill>
        <p:spPr>
          <a:xfrm>
            <a:off x="2143080" y="1166760"/>
            <a:ext cx="4500360" cy="2886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TextShape 1"/>
          <p:cNvSpPr txBox="1"/>
          <p:nvPr/>
        </p:nvSpPr>
        <p:spPr>
          <a:xfrm>
            <a:off x="939600" y="516960"/>
            <a:ext cx="7290000" cy="7326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Permanent Marker"/>
              </a:rPr>
              <a:t>Literatura: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6" name="TextShape 2"/>
          <p:cNvSpPr txBox="1"/>
          <p:nvPr/>
        </p:nvSpPr>
        <p:spPr>
          <a:xfrm>
            <a:off x="939600" y="1476360"/>
            <a:ext cx="7203960" cy="30477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1600">
              <a:lnSpc>
                <a:spcPct val="115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1. Zarevski, P. (1995). Psihologija učenja i pamćenja. Jastrebarsko: Naklada Slap.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1600">
              <a:lnSpc>
                <a:spcPct val="115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2. Pejnović, S. (2004). Moć dobrih odluka na putu do zvijezda. Varaždinske Toplice: Tonimir.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Picture 2"/>
          <p:cNvPicPr/>
          <p:nvPr/>
        </p:nvPicPr>
        <p:blipFill>
          <a:blip r:embed="rId2"/>
          <a:stretch/>
        </p:blipFill>
        <p:spPr>
          <a:xfrm>
            <a:off x="928800" y="214200"/>
            <a:ext cx="7512840" cy="4587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TextShape 1"/>
          <p:cNvSpPr txBox="1"/>
          <p:nvPr/>
        </p:nvSpPr>
        <p:spPr>
          <a:xfrm>
            <a:off x="571320" y="1571760"/>
            <a:ext cx="3846600" cy="26427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228600" indent="-228240">
              <a:lnSpc>
                <a:spcPct val="100000"/>
              </a:lnSpc>
            </a:pPr>
            <a:r>
              <a:rPr lang="hr-HR" sz="1800" b="1" strike="noStrike" spc="-1">
                <a:solidFill>
                  <a:srgbClr val="7030A0"/>
                </a:solidFill>
                <a:latin typeface="Arial"/>
                <a:ea typeface="Comfortaa"/>
              </a:rPr>
              <a:t>1. VIZUALNI STIL:</a:t>
            </a:r>
            <a:endParaRPr lang="hr-HR" sz="1800" b="0" strike="noStrike" spc="-1">
              <a:latin typeface="Arial"/>
            </a:endParaRPr>
          </a:p>
          <a:p>
            <a:pPr marL="228600" indent="-228240">
              <a:lnSpc>
                <a:spcPct val="100000"/>
              </a:lnSpc>
            </a:pPr>
            <a:r>
              <a:rPr lang="hr-HR" sz="1600" b="0" strike="noStrike" spc="-1">
                <a:solidFill>
                  <a:srgbClr val="000000"/>
                </a:solidFill>
                <a:latin typeface="Arial"/>
                <a:ea typeface="Comfortaa"/>
              </a:rPr>
              <a:t>      </a:t>
            </a: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Učenici dobro uče ono što vide, vole vidjeti osobu koja govori,  lakše uče iz crteža, grafikona, uz pomoć video uradaka, radnih listića. Bolje uče iz onog što je napisano.</a:t>
            </a:r>
            <a:endParaRPr lang="hr-HR" sz="1800" b="0" strike="noStrike" spc="-1">
              <a:latin typeface="Arial"/>
            </a:endParaRPr>
          </a:p>
          <a:p>
            <a:pPr marL="228600" indent="-228240"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      Kada žele nešto zapamtiti ili reproducirati, sadržaj si moraju predočiti u obliku mentalnih slika.</a:t>
            </a:r>
            <a:endParaRPr lang="hr-HR" sz="1800" b="0" strike="noStrike" spc="-1">
              <a:latin typeface="Arial"/>
            </a:endParaRPr>
          </a:p>
        </p:txBody>
      </p:sp>
      <p:grpSp>
        <p:nvGrpSpPr>
          <p:cNvPr id="783" name="Group 2"/>
          <p:cNvGrpSpPr/>
          <p:nvPr/>
        </p:nvGrpSpPr>
        <p:grpSpPr>
          <a:xfrm>
            <a:off x="4638600" y="1157400"/>
            <a:ext cx="3157920" cy="3170880"/>
            <a:chOff x="4638600" y="1157400"/>
            <a:chExt cx="3157920" cy="3170880"/>
          </a:xfrm>
        </p:grpSpPr>
        <p:sp>
          <p:nvSpPr>
            <p:cNvPr id="784" name="CustomShape 3"/>
            <p:cNvSpPr/>
            <p:nvPr/>
          </p:nvSpPr>
          <p:spPr>
            <a:xfrm>
              <a:off x="6805080" y="1767240"/>
              <a:ext cx="161640" cy="206280"/>
            </a:xfrm>
            <a:custGeom>
              <a:avLst/>
              <a:gdLst/>
              <a:ahLst/>
              <a:cxnLst/>
              <a:rect l="l" t="t" r="r" b="b"/>
              <a:pathLst>
                <a:path w="5657" h="7215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" name="CustomShape 4"/>
            <p:cNvSpPr/>
            <p:nvPr/>
          </p:nvSpPr>
          <p:spPr>
            <a:xfrm>
              <a:off x="6723000" y="1710720"/>
              <a:ext cx="200160" cy="272160"/>
            </a:xfrm>
            <a:custGeom>
              <a:avLst/>
              <a:gdLst/>
              <a:ahLst/>
              <a:cxnLst/>
              <a:rect l="l" t="t" r="r" b="b"/>
              <a:pathLst>
                <a:path w="7010" h="952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" name="CustomShape 5"/>
            <p:cNvSpPr/>
            <p:nvPr/>
          </p:nvSpPr>
          <p:spPr>
            <a:xfrm>
              <a:off x="6693480" y="1646280"/>
              <a:ext cx="203760" cy="209880"/>
            </a:xfrm>
            <a:custGeom>
              <a:avLst/>
              <a:gdLst/>
              <a:ahLst/>
              <a:cxnLst/>
              <a:rect l="l" t="t" r="r" b="b"/>
              <a:pathLst>
                <a:path w="7128" h="7339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" name="CustomShape 6"/>
            <p:cNvSpPr/>
            <p:nvPr/>
          </p:nvSpPr>
          <p:spPr>
            <a:xfrm>
              <a:off x="7388640" y="1235520"/>
              <a:ext cx="68400" cy="68400"/>
            </a:xfrm>
            <a:custGeom>
              <a:avLst/>
              <a:gdLst/>
              <a:ahLst/>
              <a:cxnLst/>
              <a:rect l="l" t="t" r="r" b="b"/>
              <a:pathLst>
                <a:path w="2403" h="2403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" name="CustomShape 7"/>
            <p:cNvSpPr/>
            <p:nvPr/>
          </p:nvSpPr>
          <p:spPr>
            <a:xfrm>
              <a:off x="7295040" y="1192680"/>
              <a:ext cx="206280" cy="220320"/>
            </a:xfrm>
            <a:custGeom>
              <a:avLst/>
              <a:gdLst/>
              <a:ahLst/>
              <a:cxnLst/>
              <a:rect l="l" t="t" r="r" b="b"/>
              <a:pathLst>
                <a:path w="7224" h="7714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" name="CustomShape 8"/>
            <p:cNvSpPr/>
            <p:nvPr/>
          </p:nvSpPr>
          <p:spPr>
            <a:xfrm>
              <a:off x="6883920" y="1199160"/>
              <a:ext cx="195840" cy="155160"/>
            </a:xfrm>
            <a:custGeom>
              <a:avLst/>
              <a:gdLst/>
              <a:ahLst/>
              <a:cxnLst/>
              <a:rect l="l" t="t" r="r" b="b"/>
              <a:pathLst>
                <a:path w="6849" h="5428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" name="CustomShape 9"/>
            <p:cNvSpPr/>
            <p:nvPr/>
          </p:nvSpPr>
          <p:spPr>
            <a:xfrm>
              <a:off x="6846120" y="1182600"/>
              <a:ext cx="345240" cy="254520"/>
            </a:xfrm>
            <a:custGeom>
              <a:avLst/>
              <a:gdLst/>
              <a:ahLst/>
              <a:cxnLst/>
              <a:rect l="l" t="t" r="r" b="b"/>
              <a:pathLst>
                <a:path w="12073" h="8909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" name="CustomShape 10"/>
            <p:cNvSpPr/>
            <p:nvPr/>
          </p:nvSpPr>
          <p:spPr>
            <a:xfrm>
              <a:off x="6838200" y="1183680"/>
              <a:ext cx="660600" cy="317160"/>
            </a:xfrm>
            <a:custGeom>
              <a:avLst/>
              <a:gdLst/>
              <a:ahLst/>
              <a:cxnLst/>
              <a:rect l="l" t="t" r="r" b="b"/>
              <a:pathLst>
                <a:path w="23084" h="11092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" name="CustomShape 11"/>
            <p:cNvSpPr/>
            <p:nvPr/>
          </p:nvSpPr>
          <p:spPr>
            <a:xfrm>
              <a:off x="4638600" y="1157400"/>
              <a:ext cx="3157920" cy="3170880"/>
            </a:xfrm>
            <a:custGeom>
              <a:avLst/>
              <a:gdLst/>
              <a:ahLst/>
              <a:cxnLst/>
              <a:rect l="l" t="t" r="r" b="b"/>
              <a:pathLst>
                <a:path w="110320" h="110781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" name="CustomShape 12"/>
            <p:cNvSpPr/>
            <p:nvPr/>
          </p:nvSpPr>
          <p:spPr>
            <a:xfrm>
              <a:off x="7502760" y="1613520"/>
              <a:ext cx="255960" cy="195480"/>
            </a:xfrm>
            <a:custGeom>
              <a:avLst/>
              <a:gdLst/>
              <a:ahLst/>
              <a:cxnLst/>
              <a:rect l="l" t="t" r="r" b="b"/>
              <a:pathLst>
                <a:path w="8957" h="6838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" name="CustomShape 13"/>
            <p:cNvSpPr/>
            <p:nvPr/>
          </p:nvSpPr>
          <p:spPr>
            <a:xfrm>
              <a:off x="7476840" y="1652400"/>
              <a:ext cx="269640" cy="212040"/>
            </a:xfrm>
            <a:custGeom>
              <a:avLst/>
              <a:gdLst/>
              <a:ahLst/>
              <a:cxnLst/>
              <a:rect l="l" t="t" r="r" b="b"/>
              <a:pathLst>
                <a:path w="9432" h="7422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" name="CustomShape 14"/>
            <p:cNvSpPr/>
            <p:nvPr/>
          </p:nvSpPr>
          <p:spPr>
            <a:xfrm>
              <a:off x="6678720" y="4223880"/>
              <a:ext cx="1052640" cy="77040"/>
            </a:xfrm>
            <a:custGeom>
              <a:avLst/>
              <a:gdLst/>
              <a:ahLst/>
              <a:cxnLst/>
              <a:rect l="l" t="t" r="r" b="b"/>
              <a:pathLst>
                <a:path w="36778" h="2702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" name="CustomShape 15"/>
            <p:cNvSpPr/>
            <p:nvPr/>
          </p:nvSpPr>
          <p:spPr>
            <a:xfrm>
              <a:off x="7683480" y="2512800"/>
              <a:ext cx="34200" cy="175320"/>
            </a:xfrm>
            <a:custGeom>
              <a:avLst/>
              <a:gdLst/>
              <a:ahLst/>
              <a:cxnLst/>
              <a:rect l="l" t="t" r="r" b="b"/>
              <a:pathLst>
                <a:path w="1202" h="6133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" name="CustomShape 16"/>
            <p:cNvSpPr/>
            <p:nvPr/>
          </p:nvSpPr>
          <p:spPr>
            <a:xfrm>
              <a:off x="7695360" y="3716640"/>
              <a:ext cx="24840" cy="173520"/>
            </a:xfrm>
            <a:custGeom>
              <a:avLst/>
              <a:gdLst/>
              <a:ahLst/>
              <a:cxnLst/>
              <a:rect l="l" t="t" r="r" b="b"/>
              <a:pathLst>
                <a:path w="881" h="6074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" name="CustomShape 17"/>
            <p:cNvSpPr/>
            <p:nvPr/>
          </p:nvSpPr>
          <p:spPr>
            <a:xfrm>
              <a:off x="7693920" y="3949200"/>
              <a:ext cx="24480" cy="129600"/>
            </a:xfrm>
            <a:custGeom>
              <a:avLst/>
              <a:gdLst/>
              <a:ahLst/>
              <a:cxnLst/>
              <a:rect l="l" t="t" r="r" b="b"/>
              <a:pathLst>
                <a:path w="862" h="4544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9" name="CustomShape 18"/>
            <p:cNvSpPr/>
            <p:nvPr/>
          </p:nvSpPr>
          <p:spPr>
            <a:xfrm>
              <a:off x="7692120" y="2723040"/>
              <a:ext cx="21960" cy="110160"/>
            </a:xfrm>
            <a:custGeom>
              <a:avLst/>
              <a:gdLst/>
              <a:ahLst/>
              <a:cxnLst/>
              <a:rect l="l" t="t" r="r" b="b"/>
              <a:pathLst>
                <a:path w="784" h="3855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" name="CustomShape 19"/>
            <p:cNvSpPr/>
            <p:nvPr/>
          </p:nvSpPr>
          <p:spPr>
            <a:xfrm>
              <a:off x="7643160" y="2660760"/>
              <a:ext cx="43560" cy="104040"/>
            </a:xfrm>
            <a:custGeom>
              <a:avLst/>
              <a:gdLst/>
              <a:ahLst/>
              <a:cxnLst/>
              <a:rect l="l" t="t" r="r" b="b"/>
              <a:pathLst>
                <a:path w="1533" h="3641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" name="CustomShape 20"/>
            <p:cNvSpPr/>
            <p:nvPr/>
          </p:nvSpPr>
          <p:spPr>
            <a:xfrm>
              <a:off x="7638840" y="3867840"/>
              <a:ext cx="23760" cy="105480"/>
            </a:xfrm>
            <a:custGeom>
              <a:avLst/>
              <a:gdLst/>
              <a:ahLst/>
              <a:cxnLst/>
              <a:rect l="l" t="t" r="r" b="b"/>
              <a:pathLst>
                <a:path w="844" h="3691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" name="CustomShape 21"/>
            <p:cNvSpPr/>
            <p:nvPr/>
          </p:nvSpPr>
          <p:spPr>
            <a:xfrm>
              <a:off x="7458840" y="1714320"/>
              <a:ext cx="207000" cy="140760"/>
            </a:xfrm>
            <a:custGeom>
              <a:avLst/>
              <a:gdLst/>
              <a:ahLst/>
              <a:cxnLst/>
              <a:rect l="l" t="t" r="r" b="b"/>
              <a:pathLst>
                <a:path w="7238" h="4929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" name="CustomShape 22"/>
            <p:cNvSpPr/>
            <p:nvPr/>
          </p:nvSpPr>
          <p:spPr>
            <a:xfrm>
              <a:off x="6759360" y="2997720"/>
              <a:ext cx="886680" cy="317880"/>
            </a:xfrm>
            <a:custGeom>
              <a:avLst/>
              <a:gdLst/>
              <a:ahLst/>
              <a:cxnLst/>
              <a:rect l="l" t="t" r="r" b="b"/>
              <a:pathLst>
                <a:path w="30982" h="11118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" name="CustomShape 23"/>
            <p:cNvSpPr/>
            <p:nvPr/>
          </p:nvSpPr>
          <p:spPr>
            <a:xfrm>
              <a:off x="6782760" y="3018960"/>
              <a:ext cx="831600" cy="273960"/>
            </a:xfrm>
            <a:custGeom>
              <a:avLst/>
              <a:gdLst/>
              <a:ahLst/>
              <a:cxnLst/>
              <a:rect l="l" t="t" r="r" b="b"/>
              <a:pathLst>
                <a:path w="29056" h="9578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" name="CustomShape 24"/>
            <p:cNvSpPr/>
            <p:nvPr/>
          </p:nvSpPr>
          <p:spPr>
            <a:xfrm>
              <a:off x="7268760" y="1929240"/>
              <a:ext cx="335160" cy="201600"/>
            </a:xfrm>
            <a:custGeom>
              <a:avLst/>
              <a:gdLst/>
              <a:ahLst/>
              <a:cxnLst/>
              <a:rect l="l" t="t" r="r" b="b"/>
              <a:pathLst>
                <a:path w="11720" h="7059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" name="CustomShape 25"/>
            <p:cNvSpPr/>
            <p:nvPr/>
          </p:nvSpPr>
          <p:spPr>
            <a:xfrm>
              <a:off x="6770160" y="3474360"/>
              <a:ext cx="784800" cy="87120"/>
            </a:xfrm>
            <a:custGeom>
              <a:avLst/>
              <a:gdLst/>
              <a:ahLst/>
              <a:cxnLst/>
              <a:rect l="l" t="t" r="r" b="b"/>
              <a:pathLst>
                <a:path w="27424" h="3053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" name="CustomShape 26"/>
            <p:cNvSpPr/>
            <p:nvPr/>
          </p:nvSpPr>
          <p:spPr>
            <a:xfrm>
              <a:off x="7279200" y="3791520"/>
              <a:ext cx="262440" cy="52560"/>
            </a:xfrm>
            <a:custGeom>
              <a:avLst/>
              <a:gdLst/>
              <a:ahLst/>
              <a:cxnLst/>
              <a:rect l="l" t="t" r="r" b="b"/>
              <a:pathLst>
                <a:path w="9186" h="1854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" name="CustomShape 27"/>
            <p:cNvSpPr/>
            <p:nvPr/>
          </p:nvSpPr>
          <p:spPr>
            <a:xfrm>
              <a:off x="6776280" y="3630960"/>
              <a:ext cx="719280" cy="70200"/>
            </a:xfrm>
            <a:custGeom>
              <a:avLst/>
              <a:gdLst/>
              <a:ahLst/>
              <a:cxnLst/>
              <a:rect l="l" t="t" r="r" b="b"/>
              <a:pathLst>
                <a:path w="25132" h="246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9" name="CustomShape 28"/>
            <p:cNvSpPr/>
            <p:nvPr/>
          </p:nvSpPr>
          <p:spPr>
            <a:xfrm>
              <a:off x="6950880" y="2018520"/>
              <a:ext cx="495720" cy="854640"/>
            </a:xfrm>
            <a:custGeom>
              <a:avLst/>
              <a:gdLst/>
              <a:ahLst/>
              <a:cxnLst/>
              <a:rect l="l" t="t" r="r" b="b"/>
              <a:pathLst>
                <a:path w="17327" h="2987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" name="CustomShape 29"/>
            <p:cNvSpPr/>
            <p:nvPr/>
          </p:nvSpPr>
          <p:spPr>
            <a:xfrm>
              <a:off x="7308720" y="1600560"/>
              <a:ext cx="74520" cy="83880"/>
            </a:xfrm>
            <a:custGeom>
              <a:avLst/>
              <a:gdLst/>
              <a:ahLst/>
              <a:cxnLst/>
              <a:rect l="l" t="t" r="r" b="b"/>
              <a:pathLst>
                <a:path w="2618" h="2944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1" name="CustomShape 30"/>
            <p:cNvSpPr/>
            <p:nvPr/>
          </p:nvSpPr>
          <p:spPr>
            <a:xfrm>
              <a:off x="7257600" y="1450080"/>
              <a:ext cx="73080" cy="89640"/>
            </a:xfrm>
            <a:custGeom>
              <a:avLst/>
              <a:gdLst/>
              <a:ahLst/>
              <a:cxnLst/>
              <a:rect l="l" t="t" r="r" b="b"/>
              <a:pathLst>
                <a:path w="2562" h="3147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2" name="CustomShape 31"/>
            <p:cNvSpPr/>
            <p:nvPr/>
          </p:nvSpPr>
          <p:spPr>
            <a:xfrm>
              <a:off x="7108920" y="1662840"/>
              <a:ext cx="115200" cy="65520"/>
            </a:xfrm>
            <a:custGeom>
              <a:avLst/>
              <a:gdLst/>
              <a:ahLst/>
              <a:cxnLst/>
              <a:rect l="l" t="t" r="r" b="b"/>
              <a:pathLst>
                <a:path w="4034" h="2305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" name="CustomShape 32"/>
            <p:cNvSpPr/>
            <p:nvPr/>
          </p:nvSpPr>
          <p:spPr>
            <a:xfrm>
              <a:off x="7135560" y="1553760"/>
              <a:ext cx="55080" cy="67320"/>
            </a:xfrm>
            <a:custGeom>
              <a:avLst/>
              <a:gdLst/>
              <a:ahLst/>
              <a:cxnLst/>
              <a:rect l="l" t="t" r="r" b="b"/>
              <a:pathLst>
                <a:path w="1936" h="2361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" name="CustomShape 33"/>
            <p:cNvSpPr/>
            <p:nvPr/>
          </p:nvSpPr>
          <p:spPr>
            <a:xfrm>
              <a:off x="6843600" y="1961640"/>
              <a:ext cx="326520" cy="147600"/>
            </a:xfrm>
            <a:custGeom>
              <a:avLst/>
              <a:gdLst/>
              <a:ahLst/>
              <a:cxnLst/>
              <a:rect l="l" t="t" r="r" b="b"/>
              <a:pathLst>
                <a:path w="11418" h="5173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" name="CustomShape 34"/>
            <p:cNvSpPr/>
            <p:nvPr/>
          </p:nvSpPr>
          <p:spPr>
            <a:xfrm>
              <a:off x="7084800" y="2296080"/>
              <a:ext cx="26640" cy="132480"/>
            </a:xfrm>
            <a:custGeom>
              <a:avLst/>
              <a:gdLst/>
              <a:ahLst/>
              <a:cxnLst/>
              <a:rect l="l" t="t" r="r" b="b"/>
              <a:pathLst>
                <a:path w="939" h="4639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" name="CustomShape 35"/>
            <p:cNvSpPr/>
            <p:nvPr/>
          </p:nvSpPr>
          <p:spPr>
            <a:xfrm>
              <a:off x="7044840" y="1474560"/>
              <a:ext cx="57240" cy="77760"/>
            </a:xfrm>
            <a:custGeom>
              <a:avLst/>
              <a:gdLst/>
              <a:ahLst/>
              <a:cxnLst/>
              <a:rect l="l" t="t" r="r" b="b"/>
              <a:pathLst>
                <a:path w="2018" h="2726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" name="CustomShape 36"/>
            <p:cNvSpPr/>
            <p:nvPr/>
          </p:nvSpPr>
          <p:spPr>
            <a:xfrm>
              <a:off x="6975000" y="1595880"/>
              <a:ext cx="85320" cy="87840"/>
            </a:xfrm>
            <a:custGeom>
              <a:avLst/>
              <a:gdLst/>
              <a:ahLst/>
              <a:cxnLst/>
              <a:rect l="l" t="t" r="r" b="b"/>
              <a:pathLst>
                <a:path w="2993" h="3086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" name="CustomShape 37"/>
            <p:cNvSpPr/>
            <p:nvPr/>
          </p:nvSpPr>
          <p:spPr>
            <a:xfrm>
              <a:off x="7024320" y="2412000"/>
              <a:ext cx="29160" cy="140400"/>
            </a:xfrm>
            <a:custGeom>
              <a:avLst/>
              <a:gdLst/>
              <a:ahLst/>
              <a:cxnLst/>
              <a:rect l="l" t="t" r="r" b="b"/>
              <a:pathLst>
                <a:path w="1031" h="4923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" name="CustomShape 38"/>
            <p:cNvSpPr/>
            <p:nvPr/>
          </p:nvSpPr>
          <p:spPr>
            <a:xfrm>
              <a:off x="7011360" y="2192040"/>
              <a:ext cx="25560" cy="163440"/>
            </a:xfrm>
            <a:custGeom>
              <a:avLst/>
              <a:gdLst/>
              <a:ahLst/>
              <a:cxnLst/>
              <a:rect l="l" t="t" r="r" b="b"/>
              <a:pathLst>
                <a:path w="900" h="5721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" name="CustomShape 39"/>
            <p:cNvSpPr/>
            <p:nvPr/>
          </p:nvSpPr>
          <p:spPr>
            <a:xfrm>
              <a:off x="5563080" y="4224240"/>
              <a:ext cx="1053720" cy="79200"/>
            </a:xfrm>
            <a:custGeom>
              <a:avLst/>
              <a:gdLst/>
              <a:ahLst/>
              <a:cxnLst/>
              <a:rect l="l" t="t" r="r" b="b"/>
              <a:pathLst>
                <a:path w="36816" h="2781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" name="CustomShape 40"/>
            <p:cNvSpPr/>
            <p:nvPr/>
          </p:nvSpPr>
          <p:spPr>
            <a:xfrm>
              <a:off x="6568200" y="3575520"/>
              <a:ext cx="24840" cy="171000"/>
            </a:xfrm>
            <a:custGeom>
              <a:avLst/>
              <a:gdLst/>
              <a:ahLst/>
              <a:cxnLst/>
              <a:rect l="l" t="t" r="r" b="b"/>
              <a:pathLst>
                <a:path w="886" h="5982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" name="CustomShape 41"/>
            <p:cNvSpPr/>
            <p:nvPr/>
          </p:nvSpPr>
          <p:spPr>
            <a:xfrm>
              <a:off x="6567840" y="3820320"/>
              <a:ext cx="22680" cy="156600"/>
            </a:xfrm>
            <a:custGeom>
              <a:avLst/>
              <a:gdLst/>
              <a:ahLst/>
              <a:cxnLst/>
              <a:rect l="l" t="t" r="r" b="b"/>
              <a:pathLst>
                <a:path w="807" h="5478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" name="CustomShape 42"/>
            <p:cNvSpPr/>
            <p:nvPr/>
          </p:nvSpPr>
          <p:spPr>
            <a:xfrm>
              <a:off x="6514200" y="3745080"/>
              <a:ext cx="39240" cy="97560"/>
            </a:xfrm>
            <a:custGeom>
              <a:avLst/>
              <a:gdLst/>
              <a:ahLst/>
              <a:cxnLst/>
              <a:rect l="l" t="t" r="r" b="b"/>
              <a:pathLst>
                <a:path w="1379" h="3415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" name="CustomShape 43"/>
            <p:cNvSpPr/>
            <p:nvPr/>
          </p:nvSpPr>
          <p:spPr>
            <a:xfrm>
              <a:off x="5678640" y="3536280"/>
              <a:ext cx="818640" cy="67680"/>
            </a:xfrm>
            <a:custGeom>
              <a:avLst/>
              <a:gdLst/>
              <a:ahLst/>
              <a:cxnLst/>
              <a:rect l="l" t="t" r="r" b="b"/>
              <a:pathLst>
                <a:path w="28610" h="2372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" name="CustomShape 44"/>
            <p:cNvSpPr/>
            <p:nvPr/>
          </p:nvSpPr>
          <p:spPr>
            <a:xfrm>
              <a:off x="5947920" y="3732840"/>
              <a:ext cx="501120" cy="64080"/>
            </a:xfrm>
            <a:custGeom>
              <a:avLst/>
              <a:gdLst/>
              <a:ahLst/>
              <a:cxnLst/>
              <a:rect l="l" t="t" r="r" b="b"/>
              <a:pathLst>
                <a:path w="17514" h="2248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" name="CustomShape 45"/>
            <p:cNvSpPr/>
            <p:nvPr/>
          </p:nvSpPr>
          <p:spPr>
            <a:xfrm>
              <a:off x="5665680" y="2436840"/>
              <a:ext cx="763920" cy="967680"/>
            </a:xfrm>
            <a:custGeom>
              <a:avLst/>
              <a:gdLst/>
              <a:ahLst/>
              <a:cxnLst/>
              <a:rect l="l" t="t" r="r" b="b"/>
              <a:pathLst>
                <a:path w="26699" h="33814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" name="CustomShape 46"/>
            <p:cNvSpPr/>
            <p:nvPr/>
          </p:nvSpPr>
          <p:spPr>
            <a:xfrm>
              <a:off x="5648400" y="2878200"/>
              <a:ext cx="764280" cy="541080"/>
            </a:xfrm>
            <a:custGeom>
              <a:avLst/>
              <a:gdLst/>
              <a:ahLst/>
              <a:cxnLst/>
              <a:rect l="l" t="t" r="r" b="b"/>
              <a:pathLst>
                <a:path w="26714" h="18912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" name="CustomShape 47"/>
            <p:cNvSpPr/>
            <p:nvPr/>
          </p:nvSpPr>
          <p:spPr>
            <a:xfrm>
              <a:off x="6294600" y="3096360"/>
              <a:ext cx="91440" cy="95040"/>
            </a:xfrm>
            <a:custGeom>
              <a:avLst/>
              <a:gdLst/>
              <a:ahLst/>
              <a:cxnLst/>
              <a:rect l="l" t="t" r="r" b="b"/>
              <a:pathLst>
                <a:path w="3210" h="3331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" name="CustomShape 48"/>
            <p:cNvSpPr/>
            <p:nvPr/>
          </p:nvSpPr>
          <p:spPr>
            <a:xfrm>
              <a:off x="6278400" y="2823840"/>
              <a:ext cx="81360" cy="104760"/>
            </a:xfrm>
            <a:custGeom>
              <a:avLst/>
              <a:gdLst/>
              <a:ahLst/>
              <a:cxnLst/>
              <a:rect l="l" t="t" r="r" b="b"/>
              <a:pathLst>
                <a:path w="2852" h="3675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" name="CustomShape 49"/>
            <p:cNvSpPr/>
            <p:nvPr/>
          </p:nvSpPr>
          <p:spPr>
            <a:xfrm>
              <a:off x="5713920" y="3918240"/>
              <a:ext cx="637560" cy="68760"/>
            </a:xfrm>
            <a:custGeom>
              <a:avLst/>
              <a:gdLst/>
              <a:ahLst/>
              <a:cxnLst/>
              <a:rect l="l" t="t" r="r" b="b"/>
              <a:pathLst>
                <a:path w="22278" h="2411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" name="CustomShape 50"/>
            <p:cNvSpPr/>
            <p:nvPr/>
          </p:nvSpPr>
          <p:spPr>
            <a:xfrm>
              <a:off x="6221880" y="2536200"/>
              <a:ext cx="114120" cy="173160"/>
            </a:xfrm>
            <a:custGeom>
              <a:avLst/>
              <a:gdLst/>
              <a:ahLst/>
              <a:cxnLst/>
              <a:rect l="l" t="t" r="r" b="b"/>
              <a:pathLst>
                <a:path w="4001" h="6066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" name="CustomShape 51"/>
            <p:cNvSpPr/>
            <p:nvPr/>
          </p:nvSpPr>
          <p:spPr>
            <a:xfrm>
              <a:off x="6179400" y="2962800"/>
              <a:ext cx="117720" cy="103320"/>
            </a:xfrm>
            <a:custGeom>
              <a:avLst/>
              <a:gdLst/>
              <a:ahLst/>
              <a:cxnLst/>
              <a:rect l="l" t="t" r="r" b="b"/>
              <a:pathLst>
                <a:path w="4122" h="362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" name="CustomShape 52"/>
            <p:cNvSpPr/>
            <p:nvPr/>
          </p:nvSpPr>
          <p:spPr>
            <a:xfrm>
              <a:off x="5519160" y="2260440"/>
              <a:ext cx="93600" cy="89640"/>
            </a:xfrm>
            <a:custGeom>
              <a:avLst/>
              <a:gdLst/>
              <a:ahLst/>
              <a:cxnLst/>
              <a:rect l="l" t="t" r="r" b="b"/>
              <a:pathLst>
                <a:path w="3282" h="3145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" name="CustomShape 53"/>
            <p:cNvSpPr/>
            <p:nvPr/>
          </p:nvSpPr>
          <p:spPr>
            <a:xfrm>
              <a:off x="5595840" y="2825640"/>
              <a:ext cx="50040" cy="24480"/>
            </a:xfrm>
            <a:custGeom>
              <a:avLst/>
              <a:gdLst/>
              <a:ahLst/>
              <a:cxnLst/>
              <a:rect l="l" t="t" r="r" b="b"/>
              <a:pathLst>
                <a:path w="1761" h="865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" name="CustomShape 54"/>
            <p:cNvSpPr/>
            <p:nvPr/>
          </p:nvSpPr>
          <p:spPr>
            <a:xfrm>
              <a:off x="5553360" y="2805840"/>
              <a:ext cx="40320" cy="23040"/>
            </a:xfrm>
            <a:custGeom>
              <a:avLst/>
              <a:gdLst/>
              <a:ahLst/>
              <a:cxnLst/>
              <a:rect l="l" t="t" r="r" b="b"/>
              <a:pathLst>
                <a:path w="1417" h="822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" name="CustomShape 55"/>
            <p:cNvSpPr/>
            <p:nvPr/>
          </p:nvSpPr>
          <p:spPr>
            <a:xfrm>
              <a:off x="4902120" y="1842480"/>
              <a:ext cx="682200" cy="767520"/>
            </a:xfrm>
            <a:custGeom>
              <a:avLst/>
              <a:gdLst/>
              <a:ahLst/>
              <a:cxnLst/>
              <a:rect l="l" t="t" r="r" b="b"/>
              <a:pathLst>
                <a:path w="23841" h="26829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CustomShape 56"/>
            <p:cNvSpPr/>
            <p:nvPr/>
          </p:nvSpPr>
          <p:spPr>
            <a:xfrm>
              <a:off x="5492160" y="2845800"/>
              <a:ext cx="71280" cy="26640"/>
            </a:xfrm>
            <a:custGeom>
              <a:avLst/>
              <a:gdLst/>
              <a:ahLst/>
              <a:cxnLst/>
              <a:rect l="l" t="t" r="r" b="b"/>
              <a:pathLst>
                <a:path w="2504" h="949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CustomShape 57"/>
            <p:cNvSpPr/>
            <p:nvPr/>
          </p:nvSpPr>
          <p:spPr>
            <a:xfrm>
              <a:off x="5208120" y="4221720"/>
              <a:ext cx="341280" cy="82800"/>
            </a:xfrm>
            <a:custGeom>
              <a:avLst/>
              <a:gdLst/>
              <a:ahLst/>
              <a:cxnLst/>
              <a:rect l="l" t="t" r="r" b="b"/>
              <a:pathLst>
                <a:path w="11932" h="2909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" name="CustomShape 58"/>
            <p:cNvSpPr/>
            <p:nvPr/>
          </p:nvSpPr>
          <p:spPr>
            <a:xfrm>
              <a:off x="5538600" y="201816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28" h="24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" name="CustomShape 59"/>
            <p:cNvSpPr/>
            <p:nvPr/>
          </p:nvSpPr>
          <p:spPr>
            <a:xfrm>
              <a:off x="5300280" y="2353680"/>
              <a:ext cx="200160" cy="124920"/>
            </a:xfrm>
            <a:custGeom>
              <a:avLst/>
              <a:gdLst/>
              <a:ahLst/>
              <a:cxnLst/>
              <a:rect l="l" t="t" r="r" b="b"/>
              <a:pathLst>
                <a:path w="7004" h="438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" name="CustomShape 60"/>
            <p:cNvSpPr/>
            <p:nvPr/>
          </p:nvSpPr>
          <p:spPr>
            <a:xfrm>
              <a:off x="5374440" y="2108880"/>
              <a:ext cx="96120" cy="47880"/>
            </a:xfrm>
            <a:custGeom>
              <a:avLst/>
              <a:gdLst/>
              <a:ahLst/>
              <a:cxnLst/>
              <a:rect l="l" t="t" r="r" b="b"/>
              <a:pathLst>
                <a:path w="3370" h="1681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" name="CustomShape 61"/>
            <p:cNvSpPr/>
            <p:nvPr/>
          </p:nvSpPr>
          <p:spPr>
            <a:xfrm>
              <a:off x="5413320" y="2164680"/>
              <a:ext cx="55440" cy="65880"/>
            </a:xfrm>
            <a:custGeom>
              <a:avLst/>
              <a:gdLst/>
              <a:ahLst/>
              <a:cxnLst/>
              <a:rect l="l" t="t" r="r" b="b"/>
              <a:pathLst>
                <a:path w="1943" h="2316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" name="CustomShape 62"/>
            <p:cNvSpPr/>
            <p:nvPr/>
          </p:nvSpPr>
          <p:spPr>
            <a:xfrm>
              <a:off x="4955760" y="3167280"/>
              <a:ext cx="489240" cy="119520"/>
            </a:xfrm>
            <a:custGeom>
              <a:avLst/>
              <a:gdLst/>
              <a:ahLst/>
              <a:cxnLst/>
              <a:rect l="l" t="t" r="r" b="b"/>
              <a:pathLst>
                <a:path w="17102" h="4187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" name="CustomShape 63"/>
            <p:cNvSpPr/>
            <p:nvPr/>
          </p:nvSpPr>
          <p:spPr>
            <a:xfrm>
              <a:off x="4677840" y="3264480"/>
              <a:ext cx="765000" cy="863280"/>
            </a:xfrm>
            <a:custGeom>
              <a:avLst/>
              <a:gdLst/>
              <a:ahLst/>
              <a:cxnLst/>
              <a:rect l="l" t="t" r="r" b="b"/>
              <a:pathLst>
                <a:path w="26735" h="3017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" name="CustomShape 64"/>
            <p:cNvSpPr/>
            <p:nvPr/>
          </p:nvSpPr>
          <p:spPr>
            <a:xfrm>
              <a:off x="4978440" y="3051000"/>
              <a:ext cx="465840" cy="122760"/>
            </a:xfrm>
            <a:custGeom>
              <a:avLst/>
              <a:gdLst/>
              <a:ahLst/>
              <a:cxnLst/>
              <a:rect l="l" t="t" r="r" b="b"/>
              <a:pathLst>
                <a:path w="16282" h="4303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" name="CustomShape 65"/>
            <p:cNvSpPr/>
            <p:nvPr/>
          </p:nvSpPr>
          <p:spPr>
            <a:xfrm>
              <a:off x="5373720" y="2276640"/>
              <a:ext cx="69480" cy="55800"/>
            </a:xfrm>
            <a:custGeom>
              <a:avLst/>
              <a:gdLst/>
              <a:ahLst/>
              <a:cxnLst/>
              <a:rect l="l" t="t" r="r" b="b"/>
              <a:pathLst>
                <a:path w="2435" h="1957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" name="CustomShape 66"/>
            <p:cNvSpPr/>
            <p:nvPr/>
          </p:nvSpPr>
          <p:spPr>
            <a:xfrm>
              <a:off x="5011200" y="2952000"/>
              <a:ext cx="421560" cy="114120"/>
            </a:xfrm>
            <a:custGeom>
              <a:avLst/>
              <a:gdLst/>
              <a:ahLst/>
              <a:cxnLst/>
              <a:rect l="l" t="t" r="r" b="b"/>
              <a:pathLst>
                <a:path w="14742" h="3993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" name="CustomShape 67"/>
            <p:cNvSpPr/>
            <p:nvPr/>
          </p:nvSpPr>
          <p:spPr>
            <a:xfrm>
              <a:off x="5047200" y="2870280"/>
              <a:ext cx="378720" cy="108000"/>
            </a:xfrm>
            <a:custGeom>
              <a:avLst/>
              <a:gdLst/>
              <a:ahLst/>
              <a:cxnLst/>
              <a:rect l="l" t="t" r="r" b="b"/>
              <a:pathLst>
                <a:path w="13238" h="3786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" name="CustomShape 68"/>
            <p:cNvSpPr/>
            <p:nvPr/>
          </p:nvSpPr>
          <p:spPr>
            <a:xfrm>
              <a:off x="5193720" y="3393360"/>
              <a:ext cx="248040" cy="810360"/>
            </a:xfrm>
            <a:custGeom>
              <a:avLst/>
              <a:gdLst/>
              <a:ahLst/>
              <a:cxnLst/>
              <a:rect l="l" t="t" r="r" b="b"/>
              <a:pathLst>
                <a:path w="8682" h="2832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" name="CustomShape 69"/>
            <p:cNvSpPr/>
            <p:nvPr/>
          </p:nvSpPr>
          <p:spPr>
            <a:xfrm>
              <a:off x="5268600" y="2675880"/>
              <a:ext cx="136080" cy="60480"/>
            </a:xfrm>
            <a:custGeom>
              <a:avLst/>
              <a:gdLst/>
              <a:ahLst/>
              <a:cxnLst/>
              <a:rect l="l" t="t" r="r" b="b"/>
              <a:pathLst>
                <a:path w="4763" h="2128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" name="CustomShape 70"/>
            <p:cNvSpPr/>
            <p:nvPr/>
          </p:nvSpPr>
          <p:spPr>
            <a:xfrm>
              <a:off x="5214240" y="2241000"/>
              <a:ext cx="51480" cy="70560"/>
            </a:xfrm>
            <a:custGeom>
              <a:avLst/>
              <a:gdLst/>
              <a:ahLst/>
              <a:cxnLst/>
              <a:rect l="l" t="t" r="r" b="b"/>
              <a:pathLst>
                <a:path w="1812" h="2479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" name="CustomShape 71"/>
            <p:cNvSpPr/>
            <p:nvPr/>
          </p:nvSpPr>
          <p:spPr>
            <a:xfrm>
              <a:off x="5152320" y="2371320"/>
              <a:ext cx="93600" cy="91440"/>
            </a:xfrm>
            <a:custGeom>
              <a:avLst/>
              <a:gdLst/>
              <a:ahLst/>
              <a:cxnLst/>
              <a:rect l="l" t="t" r="r" b="b"/>
              <a:pathLst>
                <a:path w="3281" h="3204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" name="CustomShape 72"/>
            <p:cNvSpPr/>
            <p:nvPr/>
          </p:nvSpPr>
          <p:spPr>
            <a:xfrm>
              <a:off x="5151600" y="2189160"/>
              <a:ext cx="79200" cy="74160"/>
            </a:xfrm>
            <a:custGeom>
              <a:avLst/>
              <a:gdLst/>
              <a:ahLst/>
              <a:cxnLst/>
              <a:rect l="l" t="t" r="r" b="b"/>
              <a:pathLst>
                <a:path w="2774" h="2603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" name="CustomShape 73"/>
            <p:cNvSpPr/>
            <p:nvPr/>
          </p:nvSpPr>
          <p:spPr>
            <a:xfrm>
              <a:off x="5037480" y="2632320"/>
              <a:ext cx="223560" cy="267120"/>
            </a:xfrm>
            <a:custGeom>
              <a:avLst/>
              <a:gdLst/>
              <a:ahLst/>
              <a:cxnLst/>
              <a:rect l="l" t="t" r="r" b="b"/>
              <a:pathLst>
                <a:path w="7816" h="9339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" name="CustomShape 74"/>
            <p:cNvSpPr/>
            <p:nvPr/>
          </p:nvSpPr>
          <p:spPr>
            <a:xfrm>
              <a:off x="4665600" y="4094640"/>
              <a:ext cx="271440" cy="201960"/>
            </a:xfrm>
            <a:custGeom>
              <a:avLst/>
              <a:gdLst/>
              <a:ahLst/>
              <a:cxnLst/>
              <a:rect l="l" t="t" r="r" b="b"/>
              <a:pathLst>
                <a:path w="9493" h="7068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6" name="TextShape 75"/>
          <p:cNvSpPr txBox="1"/>
          <p:nvPr/>
        </p:nvSpPr>
        <p:spPr>
          <a:xfrm>
            <a:off x="939600" y="516960"/>
            <a:ext cx="7290000" cy="4114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hr-HR" sz="2400" b="1" strike="noStrike" spc="-1">
                <a:solidFill>
                  <a:srgbClr val="000000"/>
                </a:solidFill>
                <a:latin typeface="Arial"/>
                <a:ea typeface="Permanent Marker"/>
              </a:rPr>
              <a:t>OTKRIJ SVOJ STIL UČENJA</a:t>
            </a:r>
            <a:r>
              <a:t/>
            </a:r>
            <a:br/>
            <a:endParaRPr lang="hr-H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7" name="CustomShape 76"/>
          <p:cNvSpPr/>
          <p:nvPr/>
        </p:nvSpPr>
        <p:spPr>
          <a:xfrm>
            <a:off x="857160" y="785880"/>
            <a:ext cx="60717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strike="noStrike" spc="-1">
                <a:solidFill>
                  <a:srgbClr val="000000"/>
                </a:solidFill>
                <a:latin typeface="Arial"/>
                <a:ea typeface="Arial"/>
              </a:rPr>
              <a:t>Stil učenja je način na koji učenici uočavaju, uče i pamte informacije. </a:t>
            </a:r>
            <a:endParaRPr lang="hr-H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Shape 1"/>
          <p:cNvSpPr txBox="1"/>
          <p:nvPr/>
        </p:nvSpPr>
        <p:spPr>
          <a:xfrm>
            <a:off x="2008800" y="516960"/>
            <a:ext cx="5126040" cy="7326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000" b="1" strike="noStrike" spc="-1">
                <a:solidFill>
                  <a:srgbClr val="000000"/>
                </a:solidFill>
                <a:latin typeface="Arial"/>
                <a:ea typeface="Permanent Marker"/>
              </a:rPr>
              <a:t>OTKRIJ SVOJ STIL UČENJA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9" name="TextShape 2"/>
          <p:cNvSpPr txBox="1"/>
          <p:nvPr/>
        </p:nvSpPr>
        <p:spPr>
          <a:xfrm>
            <a:off x="2571840" y="1571760"/>
            <a:ext cx="4357440" cy="29998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800" b="1" strike="noStrike" spc="-1">
                <a:solidFill>
                  <a:srgbClr val="002060"/>
                </a:solidFill>
                <a:latin typeface="Arial"/>
                <a:ea typeface="Comfortaa"/>
              </a:rPr>
              <a:t>2. AUDITIVNI STIL</a:t>
            </a:r>
            <a:endParaRPr lang="hr-H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Učenici uče slušajući, vole predavanja, razgovor, obraćaju pozornost na ton glasa osobe koja govori, jačinu i brzinu govorenja, bolje razumiju gradivo kada ga pročitaju na glas i dobro uče kada je gradivo snimljeno pa mogu pustiti zvuk pomoću slušalica ili zvučnika.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Lakše pamte ono što čuju.  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Često su dobri u prepričavanju događaja i pričanju priča.</a:t>
            </a:r>
            <a:endParaRPr lang="hr-H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</p:txBody>
      </p:sp>
      <p:grpSp>
        <p:nvGrpSpPr>
          <p:cNvPr id="860" name="Group 3"/>
          <p:cNvGrpSpPr/>
          <p:nvPr/>
        </p:nvGrpSpPr>
        <p:grpSpPr>
          <a:xfrm>
            <a:off x="6621120" y="2246400"/>
            <a:ext cx="1818720" cy="2485080"/>
            <a:chOff x="6621120" y="2246400"/>
            <a:chExt cx="1818720" cy="2485080"/>
          </a:xfrm>
        </p:grpSpPr>
        <p:sp>
          <p:nvSpPr>
            <p:cNvPr id="861" name="CustomShape 4"/>
            <p:cNvSpPr/>
            <p:nvPr/>
          </p:nvSpPr>
          <p:spPr>
            <a:xfrm>
              <a:off x="6635160" y="2517480"/>
              <a:ext cx="266400" cy="111600"/>
            </a:xfrm>
            <a:custGeom>
              <a:avLst/>
              <a:gdLst/>
              <a:ahLst/>
              <a:cxnLst/>
              <a:rect l="l" t="t" r="r" b="b"/>
              <a:pathLst>
                <a:path w="9495" h="3989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CustomShape 5"/>
            <p:cNvSpPr/>
            <p:nvPr/>
          </p:nvSpPr>
          <p:spPr>
            <a:xfrm>
              <a:off x="6962040" y="2911680"/>
              <a:ext cx="201240" cy="586800"/>
            </a:xfrm>
            <a:custGeom>
              <a:avLst/>
              <a:gdLst/>
              <a:ahLst/>
              <a:cxnLst/>
              <a:rect l="l" t="t" r="r" b="b"/>
              <a:pathLst>
                <a:path w="7172" h="20896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CustomShape 6"/>
            <p:cNvSpPr/>
            <p:nvPr/>
          </p:nvSpPr>
          <p:spPr>
            <a:xfrm>
              <a:off x="7146360" y="3626640"/>
              <a:ext cx="115920" cy="180360"/>
            </a:xfrm>
            <a:custGeom>
              <a:avLst/>
              <a:gdLst/>
              <a:ahLst/>
              <a:cxnLst/>
              <a:rect l="l" t="t" r="r" b="b"/>
              <a:pathLst>
                <a:path w="4133" h="6434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CustomShape 7"/>
            <p:cNvSpPr/>
            <p:nvPr/>
          </p:nvSpPr>
          <p:spPr>
            <a:xfrm>
              <a:off x="7013520" y="3651120"/>
              <a:ext cx="144360" cy="168840"/>
            </a:xfrm>
            <a:custGeom>
              <a:avLst/>
              <a:gdLst/>
              <a:ahLst/>
              <a:cxnLst/>
              <a:rect l="l" t="t" r="r" b="b"/>
              <a:pathLst>
                <a:path w="5154" h="6025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CustomShape 8"/>
            <p:cNvSpPr/>
            <p:nvPr/>
          </p:nvSpPr>
          <p:spPr>
            <a:xfrm>
              <a:off x="6897600" y="3637800"/>
              <a:ext cx="156240" cy="230760"/>
            </a:xfrm>
            <a:custGeom>
              <a:avLst/>
              <a:gdLst/>
              <a:ahLst/>
              <a:cxnLst/>
              <a:rect l="l" t="t" r="r" b="b"/>
              <a:pathLst>
                <a:path w="5569" h="8227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CustomShape 9"/>
            <p:cNvSpPr/>
            <p:nvPr/>
          </p:nvSpPr>
          <p:spPr>
            <a:xfrm>
              <a:off x="6753600" y="2997360"/>
              <a:ext cx="210960" cy="605880"/>
            </a:xfrm>
            <a:custGeom>
              <a:avLst/>
              <a:gdLst/>
              <a:ahLst/>
              <a:cxnLst/>
              <a:rect l="l" t="t" r="r" b="b"/>
              <a:pathLst>
                <a:path w="7515" h="21577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CustomShape 10"/>
            <p:cNvSpPr/>
            <p:nvPr/>
          </p:nvSpPr>
          <p:spPr>
            <a:xfrm>
              <a:off x="6834600" y="2941560"/>
              <a:ext cx="241560" cy="556200"/>
            </a:xfrm>
            <a:custGeom>
              <a:avLst/>
              <a:gdLst/>
              <a:ahLst/>
              <a:cxnLst/>
              <a:rect l="l" t="t" r="r" b="b"/>
              <a:pathLst>
                <a:path w="8612" h="19808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" name="CustomShape 11"/>
            <p:cNvSpPr/>
            <p:nvPr/>
          </p:nvSpPr>
          <p:spPr>
            <a:xfrm>
              <a:off x="6621120" y="2246400"/>
              <a:ext cx="1818720" cy="2485080"/>
            </a:xfrm>
            <a:custGeom>
              <a:avLst/>
              <a:gdLst/>
              <a:ahLst/>
              <a:cxnLst/>
              <a:rect l="l" t="t" r="r" b="b"/>
              <a:pathLst>
                <a:path w="64737" h="88454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9" name="CustomShape 12"/>
            <p:cNvSpPr/>
            <p:nvPr/>
          </p:nvSpPr>
          <p:spPr>
            <a:xfrm>
              <a:off x="8344800" y="4089600"/>
              <a:ext cx="67320" cy="244080"/>
            </a:xfrm>
            <a:custGeom>
              <a:avLst/>
              <a:gdLst/>
              <a:ahLst/>
              <a:cxnLst/>
              <a:rect l="l" t="t" r="r" b="b"/>
              <a:pathLst>
                <a:path w="2413" h="8695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0" name="CustomShape 13"/>
            <p:cNvSpPr/>
            <p:nvPr/>
          </p:nvSpPr>
          <p:spPr>
            <a:xfrm>
              <a:off x="7557120" y="2265120"/>
              <a:ext cx="475200" cy="521640"/>
            </a:xfrm>
            <a:custGeom>
              <a:avLst/>
              <a:gdLst/>
              <a:ahLst/>
              <a:cxnLst/>
              <a:rect l="l" t="t" r="r" b="b"/>
              <a:pathLst>
                <a:path w="16918" h="18578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" name="CustomShape 14"/>
            <p:cNvSpPr/>
            <p:nvPr/>
          </p:nvSpPr>
          <p:spPr>
            <a:xfrm>
              <a:off x="7295760" y="3683520"/>
              <a:ext cx="498240" cy="208440"/>
            </a:xfrm>
            <a:custGeom>
              <a:avLst/>
              <a:gdLst/>
              <a:ahLst/>
              <a:cxnLst/>
              <a:rect l="l" t="t" r="r" b="b"/>
              <a:pathLst>
                <a:path w="17743" h="7434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" name="CustomShape 15"/>
            <p:cNvSpPr/>
            <p:nvPr/>
          </p:nvSpPr>
          <p:spPr>
            <a:xfrm>
              <a:off x="7153920" y="2929680"/>
              <a:ext cx="532440" cy="687240"/>
            </a:xfrm>
            <a:custGeom>
              <a:avLst/>
              <a:gdLst/>
              <a:ahLst/>
              <a:cxnLst/>
              <a:rect l="l" t="t" r="r" b="b"/>
              <a:pathLst>
                <a:path w="18955" h="24473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" name="CustomShape 16"/>
            <p:cNvSpPr/>
            <p:nvPr/>
          </p:nvSpPr>
          <p:spPr>
            <a:xfrm>
              <a:off x="7236360" y="3495240"/>
              <a:ext cx="462240" cy="239760"/>
            </a:xfrm>
            <a:custGeom>
              <a:avLst/>
              <a:gdLst/>
              <a:ahLst/>
              <a:cxnLst/>
              <a:rect l="l" t="t" r="r" b="b"/>
              <a:pathLst>
                <a:path w="16468" h="8542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" name="CustomShape 17"/>
            <p:cNvSpPr/>
            <p:nvPr/>
          </p:nvSpPr>
          <p:spPr>
            <a:xfrm>
              <a:off x="6973920" y="2282760"/>
              <a:ext cx="648360" cy="444600"/>
            </a:xfrm>
            <a:custGeom>
              <a:avLst/>
              <a:gdLst/>
              <a:ahLst/>
              <a:cxnLst/>
              <a:rect l="l" t="t" r="r" b="b"/>
              <a:pathLst>
                <a:path w="23081" h="15839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" name="CustomShape 18"/>
            <p:cNvSpPr/>
            <p:nvPr/>
          </p:nvSpPr>
          <p:spPr>
            <a:xfrm>
              <a:off x="7356600" y="2651040"/>
              <a:ext cx="94320" cy="96480"/>
            </a:xfrm>
            <a:custGeom>
              <a:avLst/>
              <a:gdLst/>
              <a:ahLst/>
              <a:cxnLst/>
              <a:rect l="l" t="t" r="r" b="b"/>
              <a:pathLst>
                <a:path w="3366" h="344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" name="CustomShape 19"/>
            <p:cNvSpPr/>
            <p:nvPr/>
          </p:nvSpPr>
          <p:spPr>
            <a:xfrm>
              <a:off x="7279560" y="2567520"/>
              <a:ext cx="56160" cy="72720"/>
            </a:xfrm>
            <a:custGeom>
              <a:avLst/>
              <a:gdLst/>
              <a:ahLst/>
              <a:cxnLst/>
              <a:rect l="l" t="t" r="r" b="b"/>
              <a:pathLst>
                <a:path w="2013" h="260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" name="CustomShape 20"/>
            <p:cNvSpPr/>
            <p:nvPr/>
          </p:nvSpPr>
          <p:spPr>
            <a:xfrm>
              <a:off x="7159320" y="2723760"/>
              <a:ext cx="127440" cy="76320"/>
            </a:xfrm>
            <a:custGeom>
              <a:avLst/>
              <a:gdLst/>
              <a:ahLst/>
              <a:cxnLst/>
              <a:rect l="l" t="t" r="r" b="b"/>
              <a:pathLst>
                <a:path w="4552" h="2725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" name="CustomShape 21"/>
            <p:cNvSpPr/>
            <p:nvPr/>
          </p:nvSpPr>
          <p:spPr>
            <a:xfrm>
              <a:off x="7225200" y="3982320"/>
              <a:ext cx="19800" cy="79560"/>
            </a:xfrm>
            <a:custGeom>
              <a:avLst/>
              <a:gdLst/>
              <a:ahLst/>
              <a:cxnLst/>
              <a:rect l="l" t="t" r="r" b="b"/>
              <a:pathLst>
                <a:path w="717" h="2842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" name="CustomShape 22"/>
            <p:cNvSpPr/>
            <p:nvPr/>
          </p:nvSpPr>
          <p:spPr>
            <a:xfrm>
              <a:off x="7173000" y="3979800"/>
              <a:ext cx="38160" cy="111960"/>
            </a:xfrm>
            <a:custGeom>
              <a:avLst/>
              <a:gdLst/>
              <a:ahLst/>
              <a:cxnLst/>
              <a:rect l="l" t="t" r="r" b="b"/>
              <a:pathLst>
                <a:path w="1377" h="3996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" name="CustomShape 23"/>
            <p:cNvSpPr/>
            <p:nvPr/>
          </p:nvSpPr>
          <p:spPr>
            <a:xfrm>
              <a:off x="7153200" y="2638800"/>
              <a:ext cx="53640" cy="67680"/>
            </a:xfrm>
            <a:custGeom>
              <a:avLst/>
              <a:gdLst/>
              <a:ahLst/>
              <a:cxnLst/>
              <a:rect l="l" t="t" r="r" b="b"/>
              <a:pathLst>
                <a:path w="1921" h="2417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" name="CustomShape 24"/>
            <p:cNvSpPr/>
            <p:nvPr/>
          </p:nvSpPr>
          <p:spPr>
            <a:xfrm>
              <a:off x="7109280" y="2559600"/>
              <a:ext cx="55080" cy="68400"/>
            </a:xfrm>
            <a:custGeom>
              <a:avLst/>
              <a:gdLst/>
              <a:ahLst/>
              <a:cxnLst/>
              <a:rect l="l" t="t" r="r" b="b"/>
              <a:pathLst>
                <a:path w="1968" h="2448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" name="CustomShape 25"/>
            <p:cNvSpPr/>
            <p:nvPr/>
          </p:nvSpPr>
          <p:spPr>
            <a:xfrm>
              <a:off x="7117560" y="3998880"/>
              <a:ext cx="40320" cy="63000"/>
            </a:xfrm>
            <a:custGeom>
              <a:avLst/>
              <a:gdLst/>
              <a:ahLst/>
              <a:cxnLst/>
              <a:rect l="l" t="t" r="r" b="b"/>
              <a:pathLst>
                <a:path w="1447" h="2259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3" name="CustomShape 26"/>
            <p:cNvSpPr/>
            <p:nvPr/>
          </p:nvSpPr>
          <p:spPr>
            <a:xfrm>
              <a:off x="7067160" y="2949120"/>
              <a:ext cx="131400" cy="340920"/>
            </a:xfrm>
            <a:custGeom>
              <a:avLst/>
              <a:gdLst/>
              <a:ahLst/>
              <a:cxnLst/>
              <a:rect l="l" t="t" r="r" b="b"/>
              <a:pathLst>
                <a:path w="4687" h="1215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84" name="Group 27"/>
          <p:cNvGrpSpPr/>
          <p:nvPr/>
        </p:nvGrpSpPr>
        <p:grpSpPr>
          <a:xfrm>
            <a:off x="65880" y="1924560"/>
            <a:ext cx="2662920" cy="3129120"/>
            <a:chOff x="65880" y="1924560"/>
            <a:chExt cx="2662920" cy="3129120"/>
          </a:xfrm>
        </p:grpSpPr>
        <p:sp>
          <p:nvSpPr>
            <p:cNvPr id="885" name="CustomShape 28"/>
            <p:cNvSpPr/>
            <p:nvPr/>
          </p:nvSpPr>
          <p:spPr>
            <a:xfrm rot="20874600">
              <a:off x="2639520" y="2780640"/>
              <a:ext cx="5400" cy="1440"/>
            </a:xfrm>
            <a:custGeom>
              <a:avLst/>
              <a:gdLst/>
              <a:ahLst/>
              <a:cxnLst/>
              <a:rect l="l" t="t" r="r" b="b"/>
              <a:pathLst>
                <a:path w="214" h="62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" name="CustomShape 29"/>
            <p:cNvSpPr/>
            <p:nvPr/>
          </p:nvSpPr>
          <p:spPr>
            <a:xfrm rot="20874600">
              <a:off x="2379240" y="1951560"/>
              <a:ext cx="297720" cy="352080"/>
            </a:xfrm>
            <a:custGeom>
              <a:avLst/>
              <a:gdLst/>
              <a:ahLst/>
              <a:cxnLst/>
              <a:rect l="l" t="t" r="r" b="b"/>
              <a:pathLst>
                <a:path w="10897" h="12887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" name="CustomShape 30"/>
            <p:cNvSpPr/>
            <p:nvPr/>
          </p:nvSpPr>
          <p:spPr>
            <a:xfrm rot="20874600">
              <a:off x="2399040" y="1973160"/>
              <a:ext cx="247320" cy="309240"/>
            </a:xfrm>
            <a:custGeom>
              <a:avLst/>
              <a:gdLst/>
              <a:ahLst/>
              <a:cxnLst/>
              <a:rect l="l" t="t" r="r" b="b"/>
              <a:pathLst>
                <a:path w="9058" h="11319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" name="CustomShape 31"/>
            <p:cNvSpPr/>
            <p:nvPr/>
          </p:nvSpPr>
          <p:spPr>
            <a:xfrm rot="20874600">
              <a:off x="2273760" y="2390760"/>
              <a:ext cx="384480" cy="390960"/>
            </a:xfrm>
            <a:custGeom>
              <a:avLst/>
              <a:gdLst/>
              <a:ahLst/>
              <a:cxnLst/>
              <a:rect l="l" t="t" r="r" b="b"/>
              <a:pathLst>
                <a:path w="14063" h="14299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" name="CustomShape 32"/>
            <p:cNvSpPr/>
            <p:nvPr/>
          </p:nvSpPr>
          <p:spPr>
            <a:xfrm rot="20874600">
              <a:off x="2305080" y="2414880"/>
              <a:ext cx="332280" cy="346320"/>
            </a:xfrm>
            <a:custGeom>
              <a:avLst/>
              <a:gdLst/>
              <a:ahLst/>
              <a:cxnLst/>
              <a:rect l="l" t="t" r="r" b="b"/>
              <a:pathLst>
                <a:path w="12161" h="12679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" name="CustomShape 33"/>
            <p:cNvSpPr/>
            <p:nvPr/>
          </p:nvSpPr>
          <p:spPr>
            <a:xfrm rot="20874600">
              <a:off x="2462400" y="2479680"/>
              <a:ext cx="117360" cy="120960"/>
            </a:xfrm>
            <a:custGeom>
              <a:avLst/>
              <a:gdLst/>
              <a:ahLst/>
              <a:cxnLst/>
              <a:rect l="l" t="t" r="r" b="b"/>
              <a:pathLst>
                <a:path w="4309" h="4431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" name="CustomShape 34"/>
            <p:cNvSpPr/>
            <p:nvPr/>
          </p:nvSpPr>
          <p:spPr>
            <a:xfrm rot="20874600">
              <a:off x="2044080" y="2197800"/>
              <a:ext cx="401040" cy="394200"/>
            </a:xfrm>
            <a:custGeom>
              <a:avLst/>
              <a:gdLst/>
              <a:ahLst/>
              <a:cxnLst/>
              <a:rect l="l" t="t" r="r" b="b"/>
              <a:pathLst>
                <a:path w="14678" h="14429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2" name="CustomShape 35"/>
            <p:cNvSpPr/>
            <p:nvPr/>
          </p:nvSpPr>
          <p:spPr>
            <a:xfrm rot="20874600">
              <a:off x="2061360" y="2216520"/>
              <a:ext cx="359280" cy="354240"/>
            </a:xfrm>
            <a:custGeom>
              <a:avLst/>
              <a:gdLst/>
              <a:ahLst/>
              <a:cxnLst/>
              <a:rect l="l" t="t" r="r" b="b"/>
              <a:pathLst>
                <a:path w="13150" h="12967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" name="CustomShape 36"/>
            <p:cNvSpPr/>
            <p:nvPr/>
          </p:nvSpPr>
          <p:spPr>
            <a:xfrm rot="20874600">
              <a:off x="2235960" y="2404440"/>
              <a:ext cx="122400" cy="111240"/>
            </a:xfrm>
            <a:custGeom>
              <a:avLst/>
              <a:gdLst/>
              <a:ahLst/>
              <a:cxnLst/>
              <a:rect l="l" t="t" r="r" b="b"/>
              <a:pathLst>
                <a:path w="4494" h="4078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" name="CustomShape 37"/>
            <p:cNvSpPr/>
            <p:nvPr/>
          </p:nvSpPr>
          <p:spPr>
            <a:xfrm rot="20874600">
              <a:off x="2103480" y="2287440"/>
              <a:ext cx="112680" cy="103680"/>
            </a:xfrm>
            <a:custGeom>
              <a:avLst/>
              <a:gdLst/>
              <a:ahLst/>
              <a:cxnLst/>
              <a:rect l="l" t="t" r="r" b="b"/>
              <a:pathLst>
                <a:path w="4130" h="3809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" name="CustomShape 38"/>
            <p:cNvSpPr/>
            <p:nvPr/>
          </p:nvSpPr>
          <p:spPr>
            <a:xfrm rot="20874600">
              <a:off x="303480" y="2378520"/>
              <a:ext cx="2045520" cy="2488320"/>
            </a:xfrm>
            <a:custGeom>
              <a:avLst/>
              <a:gdLst/>
              <a:ahLst/>
              <a:cxnLst/>
              <a:rect l="l" t="t" r="r" b="b"/>
              <a:pathLst>
                <a:path w="74785" h="90978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6" name="CustomShape 39"/>
            <p:cNvSpPr/>
            <p:nvPr/>
          </p:nvSpPr>
          <p:spPr>
            <a:xfrm rot="20874600">
              <a:off x="1568160" y="3113280"/>
              <a:ext cx="701280" cy="257760"/>
            </a:xfrm>
            <a:custGeom>
              <a:avLst/>
              <a:gdLst/>
              <a:ahLst/>
              <a:cxnLst/>
              <a:rect l="l" t="t" r="r" b="b"/>
              <a:pathLst>
                <a:path w="25642" h="9441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7" name="CustomShape 40"/>
            <p:cNvSpPr/>
            <p:nvPr/>
          </p:nvSpPr>
          <p:spPr>
            <a:xfrm rot="20874600">
              <a:off x="2220480" y="3141360"/>
              <a:ext cx="2160" cy="9720"/>
            </a:xfrm>
            <a:custGeom>
              <a:avLst/>
              <a:gdLst/>
              <a:ahLst/>
              <a:cxnLst/>
              <a:rect l="l" t="t" r="r" b="b"/>
              <a:pathLst>
                <a:path w="92" h="367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8" name="CustomShape 41"/>
            <p:cNvSpPr/>
            <p:nvPr/>
          </p:nvSpPr>
          <p:spPr>
            <a:xfrm rot="20874600">
              <a:off x="2198880" y="3086640"/>
              <a:ext cx="2520" cy="18360"/>
            </a:xfrm>
            <a:custGeom>
              <a:avLst/>
              <a:gdLst/>
              <a:ahLst/>
              <a:cxnLst/>
              <a:rect l="l" t="t" r="r" b="b"/>
              <a:pathLst>
                <a:path w="107" h="683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" name="CustomShape 42"/>
            <p:cNvSpPr/>
            <p:nvPr/>
          </p:nvSpPr>
          <p:spPr>
            <a:xfrm rot="20874600">
              <a:off x="2190240" y="3061800"/>
              <a:ext cx="2520" cy="21240"/>
            </a:xfrm>
            <a:custGeom>
              <a:avLst/>
              <a:gdLst/>
              <a:ahLst/>
              <a:cxnLst/>
              <a:rect l="l" t="t" r="r" b="b"/>
              <a:pathLst>
                <a:path w="102" h="794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" name="CustomShape 43"/>
            <p:cNvSpPr/>
            <p:nvPr/>
          </p:nvSpPr>
          <p:spPr>
            <a:xfrm rot="20874600">
              <a:off x="2179440" y="3090240"/>
              <a:ext cx="25920" cy="51120"/>
            </a:xfrm>
            <a:custGeom>
              <a:avLst/>
              <a:gdLst/>
              <a:ahLst/>
              <a:cxnLst/>
              <a:rect l="l" t="t" r="r" b="b"/>
              <a:pathLst>
                <a:path w="964" h="1877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" name="CustomShape 44"/>
            <p:cNvSpPr/>
            <p:nvPr/>
          </p:nvSpPr>
          <p:spPr>
            <a:xfrm rot="20874600">
              <a:off x="2187000" y="3058920"/>
              <a:ext cx="360" cy="2520"/>
            </a:xfrm>
            <a:custGeom>
              <a:avLst/>
              <a:gdLst/>
              <a:ahLst/>
              <a:cxnLst/>
              <a:rect l="l" t="t" r="r" b="b"/>
              <a:pathLst>
                <a:path w="15" h="111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" name="CustomShape 45"/>
            <p:cNvSpPr/>
            <p:nvPr/>
          </p:nvSpPr>
          <p:spPr>
            <a:xfrm rot="20874600">
              <a:off x="2172240" y="2994840"/>
              <a:ext cx="2880" cy="42120"/>
            </a:xfrm>
            <a:custGeom>
              <a:avLst/>
              <a:gdLst/>
              <a:ahLst/>
              <a:cxnLst/>
              <a:rect l="l" t="t" r="r" b="b"/>
              <a:pathLst>
                <a:path w="124" h="1559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" name="CustomShape 46"/>
            <p:cNvSpPr/>
            <p:nvPr/>
          </p:nvSpPr>
          <p:spPr>
            <a:xfrm rot="20874600">
              <a:off x="2155680" y="3187800"/>
              <a:ext cx="38880" cy="51120"/>
            </a:xfrm>
            <a:custGeom>
              <a:avLst/>
              <a:gdLst/>
              <a:ahLst/>
              <a:cxnLst/>
              <a:rect l="l" t="t" r="r" b="b"/>
              <a:pathLst>
                <a:path w="1436" h="1881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" name="CustomShape 47"/>
            <p:cNvSpPr/>
            <p:nvPr/>
          </p:nvSpPr>
          <p:spPr>
            <a:xfrm rot="20874600">
              <a:off x="1333080" y="2304000"/>
              <a:ext cx="704880" cy="698040"/>
            </a:xfrm>
            <a:custGeom>
              <a:avLst/>
              <a:gdLst/>
              <a:ahLst/>
              <a:cxnLst/>
              <a:rect l="l" t="t" r="r" b="b"/>
              <a:pathLst>
                <a:path w="25779" h="25535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" name="CustomShape 48"/>
            <p:cNvSpPr/>
            <p:nvPr/>
          </p:nvSpPr>
          <p:spPr>
            <a:xfrm rot="20874600">
              <a:off x="2080440" y="3015360"/>
              <a:ext cx="27000" cy="47520"/>
            </a:xfrm>
            <a:custGeom>
              <a:avLst/>
              <a:gdLst/>
              <a:ahLst/>
              <a:cxnLst/>
              <a:rect l="l" t="t" r="r" b="b"/>
              <a:pathLst>
                <a:path w="1006" h="1749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6" name="CustomShape 49"/>
            <p:cNvSpPr/>
            <p:nvPr/>
          </p:nvSpPr>
          <p:spPr>
            <a:xfrm rot="20874600">
              <a:off x="2083680" y="3139560"/>
              <a:ext cx="23040" cy="47880"/>
            </a:xfrm>
            <a:custGeom>
              <a:avLst/>
              <a:gdLst/>
              <a:ahLst/>
              <a:cxnLst/>
              <a:rect l="l" t="t" r="r" b="b"/>
              <a:pathLst>
                <a:path w="857" h="1759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7" name="CustomShape 50"/>
            <p:cNvSpPr/>
            <p:nvPr/>
          </p:nvSpPr>
          <p:spPr>
            <a:xfrm rot="20874600">
              <a:off x="1953360" y="2650320"/>
              <a:ext cx="34560" cy="48960"/>
            </a:xfrm>
            <a:custGeom>
              <a:avLst/>
              <a:gdLst/>
              <a:ahLst/>
              <a:cxnLst/>
              <a:rect l="l" t="t" r="r" b="b"/>
              <a:pathLst>
                <a:path w="1283" h="180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8" name="CustomShape 51"/>
            <p:cNvSpPr/>
            <p:nvPr/>
          </p:nvSpPr>
          <p:spPr>
            <a:xfrm rot="20874600">
              <a:off x="1912320" y="2733120"/>
              <a:ext cx="71280" cy="72720"/>
            </a:xfrm>
            <a:custGeom>
              <a:avLst/>
              <a:gdLst/>
              <a:ahLst/>
              <a:cxnLst/>
              <a:rect l="l" t="t" r="r" b="b"/>
              <a:pathLst>
                <a:path w="2623" h="2677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" name="CustomShape 52"/>
            <p:cNvSpPr/>
            <p:nvPr/>
          </p:nvSpPr>
          <p:spPr>
            <a:xfrm rot="20874600">
              <a:off x="2045160" y="3222720"/>
              <a:ext cx="30600" cy="59760"/>
            </a:xfrm>
            <a:custGeom>
              <a:avLst/>
              <a:gdLst/>
              <a:ahLst/>
              <a:cxnLst/>
              <a:rect l="l" t="t" r="r" b="b"/>
              <a:pathLst>
                <a:path w="1133" h="2201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" name="CustomShape 53"/>
            <p:cNvSpPr/>
            <p:nvPr/>
          </p:nvSpPr>
          <p:spPr>
            <a:xfrm rot="20874600">
              <a:off x="1916280" y="2823840"/>
              <a:ext cx="71280" cy="82800"/>
            </a:xfrm>
            <a:custGeom>
              <a:avLst/>
              <a:gdLst/>
              <a:ahLst/>
              <a:cxnLst/>
              <a:rect l="l" t="t" r="r" b="b"/>
              <a:pathLst>
                <a:path w="2614" h="3034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" name="CustomShape 54"/>
            <p:cNvSpPr/>
            <p:nvPr/>
          </p:nvSpPr>
          <p:spPr>
            <a:xfrm rot="20874600">
              <a:off x="1984680" y="3159000"/>
              <a:ext cx="26640" cy="54720"/>
            </a:xfrm>
            <a:custGeom>
              <a:avLst/>
              <a:gdLst/>
              <a:ahLst/>
              <a:cxnLst/>
              <a:rect l="l" t="t" r="r" b="b"/>
              <a:pathLst>
                <a:path w="982" h="2008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" name="CustomShape 55"/>
            <p:cNvSpPr/>
            <p:nvPr/>
          </p:nvSpPr>
          <p:spPr>
            <a:xfrm rot="20874600">
              <a:off x="1944000" y="3247920"/>
              <a:ext cx="25920" cy="65880"/>
            </a:xfrm>
            <a:custGeom>
              <a:avLst/>
              <a:gdLst/>
              <a:ahLst/>
              <a:cxnLst/>
              <a:rect l="l" t="t" r="r" b="b"/>
              <a:pathLst>
                <a:path w="967" h="2422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3" name="CustomShape 56"/>
            <p:cNvSpPr/>
            <p:nvPr/>
          </p:nvSpPr>
          <p:spPr>
            <a:xfrm rot="20874600">
              <a:off x="1869120" y="3186360"/>
              <a:ext cx="32400" cy="54000"/>
            </a:xfrm>
            <a:custGeom>
              <a:avLst/>
              <a:gdLst/>
              <a:ahLst/>
              <a:cxnLst/>
              <a:rect l="l" t="t" r="r" b="b"/>
              <a:pathLst>
                <a:path w="1202" h="1983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4" name="CustomShape 57"/>
            <p:cNvSpPr/>
            <p:nvPr/>
          </p:nvSpPr>
          <p:spPr>
            <a:xfrm rot="20874600">
              <a:off x="1755360" y="2743560"/>
              <a:ext cx="44280" cy="48600"/>
            </a:xfrm>
            <a:custGeom>
              <a:avLst/>
              <a:gdLst/>
              <a:ahLst/>
              <a:cxnLst/>
              <a:rect l="l" t="t" r="r" b="b"/>
              <a:pathLst>
                <a:path w="1633" h="1794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5" name="CustomShape 58"/>
            <p:cNvSpPr/>
            <p:nvPr/>
          </p:nvSpPr>
          <p:spPr>
            <a:xfrm rot="20874600">
              <a:off x="1711440" y="2882520"/>
              <a:ext cx="84600" cy="77760"/>
            </a:xfrm>
            <a:custGeom>
              <a:avLst/>
              <a:gdLst/>
              <a:ahLst/>
              <a:cxnLst/>
              <a:rect l="l" t="t" r="r" b="b"/>
              <a:pathLst>
                <a:path w="3108" h="2862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6" name="CustomShape 59"/>
            <p:cNvSpPr/>
            <p:nvPr/>
          </p:nvSpPr>
          <p:spPr>
            <a:xfrm rot="20874600">
              <a:off x="1382760" y="3269880"/>
              <a:ext cx="495000" cy="435960"/>
            </a:xfrm>
            <a:custGeom>
              <a:avLst/>
              <a:gdLst/>
              <a:ahLst/>
              <a:cxnLst/>
              <a:rect l="l" t="t" r="r" b="b"/>
              <a:pathLst>
                <a:path w="18111" h="15955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7" name="CustomShape 60"/>
            <p:cNvSpPr/>
            <p:nvPr/>
          </p:nvSpPr>
          <p:spPr>
            <a:xfrm rot="20874600">
              <a:off x="1814400" y="3276360"/>
              <a:ext cx="28440" cy="52200"/>
            </a:xfrm>
            <a:custGeom>
              <a:avLst/>
              <a:gdLst/>
              <a:ahLst/>
              <a:cxnLst/>
              <a:rect l="l" t="t" r="r" b="b"/>
              <a:pathLst>
                <a:path w="1055" h="1919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8" name="CustomShape 61"/>
            <p:cNvSpPr/>
            <p:nvPr/>
          </p:nvSpPr>
          <p:spPr>
            <a:xfrm rot="20874600">
              <a:off x="1767240" y="3194640"/>
              <a:ext cx="27720" cy="47520"/>
            </a:xfrm>
            <a:custGeom>
              <a:avLst/>
              <a:gdLst/>
              <a:ahLst/>
              <a:cxnLst/>
              <a:rect l="l" t="t" r="r" b="b"/>
              <a:pathLst>
                <a:path w="1023" h="1745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9" name="CustomShape 62"/>
            <p:cNvSpPr/>
            <p:nvPr/>
          </p:nvSpPr>
          <p:spPr>
            <a:xfrm rot="20874600">
              <a:off x="1843200" y="3585960"/>
              <a:ext cx="29520" cy="45000"/>
            </a:xfrm>
            <a:custGeom>
              <a:avLst/>
              <a:gdLst/>
              <a:ahLst/>
              <a:cxnLst/>
              <a:rect l="l" t="t" r="r" b="b"/>
              <a:pathLst>
                <a:path w="1087" h="1663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0" name="CustomShape 63"/>
            <p:cNvSpPr/>
            <p:nvPr/>
          </p:nvSpPr>
          <p:spPr>
            <a:xfrm rot="20874600">
              <a:off x="560880" y="3668040"/>
              <a:ext cx="1364400" cy="469080"/>
            </a:xfrm>
            <a:custGeom>
              <a:avLst/>
              <a:gdLst/>
              <a:ahLst/>
              <a:cxnLst/>
              <a:rect l="l" t="t" r="r" b="b"/>
              <a:pathLst>
                <a:path w="49883" h="17155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1" name="CustomShape 64"/>
            <p:cNvSpPr/>
            <p:nvPr/>
          </p:nvSpPr>
          <p:spPr>
            <a:xfrm rot="20874600">
              <a:off x="1620000" y="3847680"/>
              <a:ext cx="362520" cy="825840"/>
            </a:xfrm>
            <a:custGeom>
              <a:avLst/>
              <a:gdLst/>
              <a:ahLst/>
              <a:cxnLst/>
              <a:rect l="l" t="t" r="r" b="b"/>
              <a:pathLst>
                <a:path w="13266" h="30205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2" name="CustomShape 65"/>
            <p:cNvSpPr/>
            <p:nvPr/>
          </p:nvSpPr>
          <p:spPr>
            <a:xfrm rot="20874600">
              <a:off x="1784520" y="3499920"/>
              <a:ext cx="32040" cy="62280"/>
            </a:xfrm>
            <a:custGeom>
              <a:avLst/>
              <a:gdLst/>
              <a:ahLst/>
              <a:cxnLst/>
              <a:rect l="l" t="t" r="r" b="b"/>
              <a:pathLst>
                <a:path w="1178" h="2292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3" name="CustomShape 66"/>
            <p:cNvSpPr/>
            <p:nvPr/>
          </p:nvSpPr>
          <p:spPr>
            <a:xfrm rot="20874600">
              <a:off x="1686960" y="3238560"/>
              <a:ext cx="38520" cy="79560"/>
            </a:xfrm>
            <a:custGeom>
              <a:avLst/>
              <a:gdLst/>
              <a:ahLst/>
              <a:cxnLst/>
              <a:rect l="l" t="t" r="r" b="b"/>
              <a:pathLst>
                <a:path w="1422" h="2921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4" name="CustomShape 67"/>
            <p:cNvSpPr/>
            <p:nvPr/>
          </p:nvSpPr>
          <p:spPr>
            <a:xfrm rot="20874600">
              <a:off x="1734480" y="3429720"/>
              <a:ext cx="28080" cy="52560"/>
            </a:xfrm>
            <a:custGeom>
              <a:avLst/>
              <a:gdLst/>
              <a:ahLst/>
              <a:cxnLst/>
              <a:rect l="l" t="t" r="r" b="b"/>
              <a:pathLst>
                <a:path w="1045" h="1932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5" name="CustomShape 68"/>
            <p:cNvSpPr/>
            <p:nvPr/>
          </p:nvSpPr>
          <p:spPr>
            <a:xfrm rot="20874600">
              <a:off x="1750680" y="3598920"/>
              <a:ext cx="27720" cy="51480"/>
            </a:xfrm>
            <a:custGeom>
              <a:avLst/>
              <a:gdLst/>
              <a:ahLst/>
              <a:cxnLst/>
              <a:rect l="l" t="t" r="r" b="b"/>
              <a:pathLst>
                <a:path w="1032" h="1901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" name="CustomShape 69"/>
            <p:cNvSpPr/>
            <p:nvPr/>
          </p:nvSpPr>
          <p:spPr>
            <a:xfrm rot="20874600">
              <a:off x="1687680" y="3508200"/>
              <a:ext cx="34200" cy="65880"/>
            </a:xfrm>
            <a:custGeom>
              <a:avLst/>
              <a:gdLst/>
              <a:ahLst/>
              <a:cxnLst/>
              <a:rect l="l" t="t" r="r" b="b"/>
              <a:pathLst>
                <a:path w="1262" h="2418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" name="CustomShape 70"/>
            <p:cNvSpPr/>
            <p:nvPr/>
          </p:nvSpPr>
          <p:spPr>
            <a:xfrm rot="20874600">
              <a:off x="1615320" y="3419280"/>
              <a:ext cx="47160" cy="62280"/>
            </a:xfrm>
            <a:custGeom>
              <a:avLst/>
              <a:gdLst/>
              <a:ahLst/>
              <a:cxnLst/>
              <a:rect l="l" t="t" r="r" b="b"/>
              <a:pathLst>
                <a:path w="1743" h="2296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8" name="CustomShape 71"/>
            <p:cNvSpPr/>
            <p:nvPr/>
          </p:nvSpPr>
          <p:spPr>
            <a:xfrm rot="20874600">
              <a:off x="1630080" y="3608640"/>
              <a:ext cx="28800" cy="42840"/>
            </a:xfrm>
            <a:custGeom>
              <a:avLst/>
              <a:gdLst/>
              <a:ahLst/>
              <a:cxnLst/>
              <a:rect l="l" t="t" r="r" b="b"/>
              <a:pathLst>
                <a:path w="1071" h="1584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9" name="CustomShape 72"/>
            <p:cNvSpPr/>
            <p:nvPr/>
          </p:nvSpPr>
          <p:spPr>
            <a:xfrm rot="20874600">
              <a:off x="1589040" y="3506400"/>
              <a:ext cx="39600" cy="63360"/>
            </a:xfrm>
            <a:custGeom>
              <a:avLst/>
              <a:gdLst/>
              <a:ahLst/>
              <a:cxnLst/>
              <a:rect l="l" t="t" r="r" b="b"/>
              <a:pathLst>
                <a:path w="1459" h="2323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0" name="CustomShape 73"/>
            <p:cNvSpPr/>
            <p:nvPr/>
          </p:nvSpPr>
          <p:spPr>
            <a:xfrm rot="20874600">
              <a:off x="1541880" y="3402360"/>
              <a:ext cx="52560" cy="47880"/>
            </a:xfrm>
            <a:custGeom>
              <a:avLst/>
              <a:gdLst/>
              <a:ahLst/>
              <a:cxnLst/>
              <a:rect l="l" t="t" r="r" b="b"/>
              <a:pathLst>
                <a:path w="1931" h="1763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1" name="CustomShape 74"/>
            <p:cNvSpPr/>
            <p:nvPr/>
          </p:nvSpPr>
          <p:spPr>
            <a:xfrm rot="20874600">
              <a:off x="1504800" y="3494520"/>
              <a:ext cx="46440" cy="54360"/>
            </a:xfrm>
            <a:custGeom>
              <a:avLst/>
              <a:gdLst/>
              <a:ahLst/>
              <a:cxnLst/>
              <a:rect l="l" t="t" r="r" b="b"/>
              <a:pathLst>
                <a:path w="1711" h="200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2" name="CustomShape 75"/>
            <p:cNvSpPr/>
            <p:nvPr/>
          </p:nvSpPr>
          <p:spPr>
            <a:xfrm rot="20874600">
              <a:off x="1497600" y="3595680"/>
              <a:ext cx="38880" cy="38520"/>
            </a:xfrm>
            <a:custGeom>
              <a:avLst/>
              <a:gdLst/>
              <a:ahLst/>
              <a:cxnLst/>
              <a:rect l="l" t="t" r="r" b="b"/>
              <a:pathLst>
                <a:path w="1436" h="142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3" name="CustomShape 76"/>
            <p:cNvSpPr/>
            <p:nvPr/>
          </p:nvSpPr>
          <p:spPr>
            <a:xfrm rot="20874600">
              <a:off x="1439280" y="3563280"/>
              <a:ext cx="40320" cy="48240"/>
            </a:xfrm>
            <a:custGeom>
              <a:avLst/>
              <a:gdLst/>
              <a:ahLst/>
              <a:cxnLst/>
              <a:rect l="l" t="t" r="r" b="b"/>
              <a:pathLst>
                <a:path w="1490" h="1782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4" name="CustomShape 77"/>
            <p:cNvSpPr/>
            <p:nvPr/>
          </p:nvSpPr>
          <p:spPr>
            <a:xfrm rot="20874600">
              <a:off x="1943640" y="3023280"/>
              <a:ext cx="534960" cy="281520"/>
            </a:xfrm>
            <a:custGeom>
              <a:avLst/>
              <a:gdLst/>
              <a:ahLst/>
              <a:cxnLst/>
              <a:rect l="l" t="t" r="r" b="b"/>
              <a:pathLst>
                <a:path w="19565" h="10306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5" name="CustomShape 78"/>
            <p:cNvSpPr/>
            <p:nvPr/>
          </p:nvSpPr>
          <p:spPr>
            <a:xfrm rot="20874600">
              <a:off x="2338560" y="3102120"/>
              <a:ext cx="38520" cy="58680"/>
            </a:xfrm>
            <a:custGeom>
              <a:avLst/>
              <a:gdLst/>
              <a:ahLst/>
              <a:cxnLst/>
              <a:rect l="l" t="t" r="r" b="b"/>
              <a:pathLst>
                <a:path w="1423" h="2158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6" name="CustomShape 79"/>
            <p:cNvSpPr/>
            <p:nvPr/>
          </p:nvSpPr>
          <p:spPr>
            <a:xfrm rot="20874600">
              <a:off x="2271960" y="3079800"/>
              <a:ext cx="30960" cy="71640"/>
            </a:xfrm>
            <a:custGeom>
              <a:avLst/>
              <a:gdLst/>
              <a:ahLst/>
              <a:cxnLst/>
              <a:rect l="l" t="t" r="r" b="b"/>
              <a:pathLst>
                <a:path w="1151" h="2633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7" name="CustomShape 80"/>
            <p:cNvSpPr/>
            <p:nvPr/>
          </p:nvSpPr>
          <p:spPr>
            <a:xfrm rot="20874600">
              <a:off x="2229480" y="3174120"/>
              <a:ext cx="30960" cy="51120"/>
            </a:xfrm>
            <a:custGeom>
              <a:avLst/>
              <a:gdLst/>
              <a:ahLst/>
              <a:cxnLst/>
              <a:rect l="l" t="t" r="r" b="b"/>
              <a:pathLst>
                <a:path w="1141" h="1886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8" name="CustomShape 81"/>
            <p:cNvSpPr/>
            <p:nvPr/>
          </p:nvSpPr>
          <p:spPr>
            <a:xfrm rot="20874600">
              <a:off x="1857600" y="2970720"/>
              <a:ext cx="469440" cy="155880"/>
            </a:xfrm>
            <a:custGeom>
              <a:avLst/>
              <a:gdLst/>
              <a:ahLst/>
              <a:cxnLst/>
              <a:rect l="l" t="t" r="r" b="b"/>
              <a:pathLst>
                <a:path w="17175" h="5716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9" name="CustomShape 82"/>
            <p:cNvSpPr/>
            <p:nvPr/>
          </p:nvSpPr>
          <p:spPr>
            <a:xfrm rot="20874600">
              <a:off x="2230920" y="2974320"/>
              <a:ext cx="36000" cy="60120"/>
            </a:xfrm>
            <a:custGeom>
              <a:avLst/>
              <a:gdLst/>
              <a:ahLst/>
              <a:cxnLst/>
              <a:rect l="l" t="t" r="r" b="b"/>
              <a:pathLst>
                <a:path w="1323" h="2211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0" name="CustomShape 83"/>
            <p:cNvSpPr/>
            <p:nvPr/>
          </p:nvSpPr>
          <p:spPr>
            <a:xfrm rot="20874600">
              <a:off x="2158920" y="3151080"/>
              <a:ext cx="29160" cy="64800"/>
            </a:xfrm>
            <a:custGeom>
              <a:avLst/>
              <a:gdLst/>
              <a:ahLst/>
              <a:cxnLst/>
              <a:rect l="l" t="t" r="r" b="b"/>
              <a:pathLst>
                <a:path w="1079" h="2377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1" name="CustomShape 84"/>
            <p:cNvSpPr/>
            <p:nvPr/>
          </p:nvSpPr>
          <p:spPr>
            <a:xfrm rot="20874600">
              <a:off x="2105280" y="3212640"/>
              <a:ext cx="32040" cy="57600"/>
            </a:xfrm>
            <a:custGeom>
              <a:avLst/>
              <a:gdLst/>
              <a:ahLst/>
              <a:cxnLst/>
              <a:rect l="l" t="t" r="r" b="b"/>
              <a:pathLst>
                <a:path w="1182" h="2113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2" name="CustomShape 85"/>
            <p:cNvSpPr/>
            <p:nvPr/>
          </p:nvSpPr>
          <p:spPr>
            <a:xfrm rot="20874600">
              <a:off x="2104560" y="3040560"/>
              <a:ext cx="21960" cy="48600"/>
            </a:xfrm>
            <a:custGeom>
              <a:avLst/>
              <a:gdLst/>
              <a:ahLst/>
              <a:cxnLst/>
              <a:rect l="l" t="t" r="r" b="b"/>
              <a:pathLst>
                <a:path w="812" h="1787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3" name="CustomShape 86"/>
            <p:cNvSpPr/>
            <p:nvPr/>
          </p:nvSpPr>
          <p:spPr>
            <a:xfrm rot="20874600">
              <a:off x="2006280" y="3257640"/>
              <a:ext cx="27000" cy="57240"/>
            </a:xfrm>
            <a:custGeom>
              <a:avLst/>
              <a:gdLst/>
              <a:ahLst/>
              <a:cxnLst/>
              <a:rect l="l" t="t" r="r" b="b"/>
              <a:pathLst>
                <a:path w="994" h="2101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4" name="CustomShape 87"/>
            <p:cNvSpPr/>
            <p:nvPr/>
          </p:nvSpPr>
          <p:spPr>
            <a:xfrm rot="20874600">
              <a:off x="2016000" y="3180240"/>
              <a:ext cx="24840" cy="48240"/>
            </a:xfrm>
            <a:custGeom>
              <a:avLst/>
              <a:gdLst/>
              <a:ahLst/>
              <a:cxnLst/>
              <a:rect l="l" t="t" r="r" b="b"/>
              <a:pathLst>
                <a:path w="917" h="1772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5" name="CustomShape 88"/>
            <p:cNvSpPr/>
            <p:nvPr/>
          </p:nvSpPr>
          <p:spPr>
            <a:xfrm rot="20874600">
              <a:off x="1994400" y="3087360"/>
              <a:ext cx="32400" cy="42120"/>
            </a:xfrm>
            <a:custGeom>
              <a:avLst/>
              <a:gdLst/>
              <a:ahLst/>
              <a:cxnLst/>
              <a:rect l="l" t="t" r="r" b="b"/>
              <a:pathLst>
                <a:path w="1200" h="1555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6" name="CustomShape 89"/>
            <p:cNvSpPr/>
            <p:nvPr/>
          </p:nvSpPr>
          <p:spPr>
            <a:xfrm rot="20874600">
              <a:off x="1981440" y="3347280"/>
              <a:ext cx="1440" cy="9720"/>
            </a:xfrm>
            <a:custGeom>
              <a:avLst/>
              <a:gdLst/>
              <a:ahLst/>
              <a:cxnLst/>
              <a:rect l="l" t="t" r="r" b="b"/>
              <a:pathLst>
                <a:path w="66" h="365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7" name="CustomShape 90"/>
            <p:cNvSpPr/>
            <p:nvPr/>
          </p:nvSpPr>
          <p:spPr>
            <a:xfrm rot="20874600">
              <a:off x="1862640" y="2850840"/>
              <a:ext cx="826920" cy="460080"/>
            </a:xfrm>
            <a:custGeom>
              <a:avLst/>
              <a:gdLst/>
              <a:ahLst/>
              <a:cxnLst/>
              <a:rect l="l" t="t" r="r" b="b"/>
              <a:pathLst>
                <a:path w="30244" h="16835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TextShape 1"/>
          <p:cNvSpPr txBox="1"/>
          <p:nvPr/>
        </p:nvSpPr>
        <p:spPr>
          <a:xfrm>
            <a:off x="939600" y="1357200"/>
            <a:ext cx="5632560" cy="29286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00000"/>
              </a:lnSpc>
            </a:pPr>
            <a:r>
              <a:rPr lang="hr-HR" sz="1800" b="1" strike="noStrike" spc="-1">
                <a:solidFill>
                  <a:srgbClr val="00B050"/>
                </a:solidFill>
                <a:latin typeface="Arial"/>
                <a:ea typeface="Comfortaa"/>
              </a:rPr>
              <a:t>3. KINESTETIČKI STIL</a:t>
            </a:r>
            <a:endParaRPr lang="hr-HR" sz="1800" b="0" strike="noStrike" spc="-1">
              <a:latin typeface="Arial"/>
            </a:endParaRPr>
          </a:p>
          <a:p>
            <a:pPr marL="457200" indent="-298080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 marL="457200" indent="-298080"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     Učenici dobro uče kroz pokret i dodir, kada treba nešto učiniti, dobro se koriste rukama i čitavim tijelom, istražuju svijet oko sebe pokretom, imaju izraženu potrebu za kretanjem.</a:t>
            </a:r>
            <a:endParaRPr lang="hr-HR" sz="1800" b="0" strike="noStrike" spc="-1">
              <a:latin typeface="Arial"/>
            </a:endParaRPr>
          </a:p>
          <a:p>
            <a:pPr marL="457200" indent="-298080"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     Najbolje pamte kada je u učenje uključena nekakva fizička aktivnost, manipulacija predmetima ili grupna dinamika. Pamte ono što sami isprobaju, vježbaju ili prepišu, vole kada mogu sami nešto napraviti, a ne samo slušati i čitati.</a:t>
            </a:r>
            <a:endParaRPr lang="hr-HR" sz="1800" b="0" strike="noStrike" spc="-1">
              <a:latin typeface="Arial"/>
            </a:endParaRPr>
          </a:p>
          <a:p>
            <a:pPr marL="457200" indent="-298080"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 </a:t>
            </a:r>
            <a:endParaRPr lang="hr-HR" sz="1800" b="0" strike="noStrike" spc="-1">
              <a:latin typeface="Arial"/>
            </a:endParaRPr>
          </a:p>
          <a:p>
            <a:pPr marL="457200" indent="-298080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</p:txBody>
      </p:sp>
      <p:sp>
        <p:nvSpPr>
          <p:cNvPr id="949" name="TextShape 2"/>
          <p:cNvSpPr txBox="1"/>
          <p:nvPr/>
        </p:nvSpPr>
        <p:spPr>
          <a:xfrm>
            <a:off x="939600" y="516960"/>
            <a:ext cx="7290000" cy="7326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000" b="1" strike="noStrike" spc="-1">
                <a:solidFill>
                  <a:srgbClr val="000000"/>
                </a:solidFill>
                <a:latin typeface="Arial"/>
                <a:ea typeface="Permanent Marker"/>
              </a:rPr>
              <a:t>OTKRIJ SVOJ STIL UČENJA</a:t>
            </a:r>
            <a:endParaRPr lang="hr-HR" sz="2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50" name="Group 3"/>
          <p:cNvGrpSpPr/>
          <p:nvPr/>
        </p:nvGrpSpPr>
        <p:grpSpPr>
          <a:xfrm>
            <a:off x="6715080" y="1857240"/>
            <a:ext cx="2285640" cy="2722680"/>
            <a:chOff x="6715080" y="1857240"/>
            <a:chExt cx="2285640" cy="2722680"/>
          </a:xfrm>
        </p:grpSpPr>
        <p:sp>
          <p:nvSpPr>
            <p:cNvPr id="951" name="CustomShape 4"/>
            <p:cNvSpPr/>
            <p:nvPr/>
          </p:nvSpPr>
          <p:spPr>
            <a:xfrm>
              <a:off x="7575120" y="3078720"/>
              <a:ext cx="433440" cy="310320"/>
            </a:xfrm>
            <a:custGeom>
              <a:avLst/>
              <a:gdLst/>
              <a:ahLst/>
              <a:cxnLst/>
              <a:rect l="l" t="t" r="r" b="b"/>
              <a:pathLst>
                <a:path w="16423" h="10584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2" name="CustomShape 5"/>
            <p:cNvSpPr/>
            <p:nvPr/>
          </p:nvSpPr>
          <p:spPr>
            <a:xfrm>
              <a:off x="7770960" y="2759400"/>
              <a:ext cx="231840" cy="279360"/>
            </a:xfrm>
            <a:custGeom>
              <a:avLst/>
              <a:gdLst/>
              <a:ahLst/>
              <a:cxnLst/>
              <a:rect l="l" t="t" r="r" b="b"/>
              <a:pathLst>
                <a:path w="8787" h="9526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3" name="CustomShape 6"/>
            <p:cNvSpPr/>
            <p:nvPr/>
          </p:nvSpPr>
          <p:spPr>
            <a:xfrm>
              <a:off x="7944840" y="2721960"/>
              <a:ext cx="141840" cy="131760"/>
            </a:xfrm>
            <a:custGeom>
              <a:avLst/>
              <a:gdLst/>
              <a:ahLst/>
              <a:cxnLst/>
              <a:rect l="l" t="t" r="r" b="b"/>
              <a:pathLst>
                <a:path w="5387" h="450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" name="CustomShape 7"/>
            <p:cNvSpPr/>
            <p:nvPr/>
          </p:nvSpPr>
          <p:spPr>
            <a:xfrm>
              <a:off x="7607520" y="2719800"/>
              <a:ext cx="143280" cy="201960"/>
            </a:xfrm>
            <a:custGeom>
              <a:avLst/>
              <a:gdLst/>
              <a:ahLst/>
              <a:cxnLst/>
              <a:rect l="l" t="t" r="r" b="b"/>
              <a:pathLst>
                <a:path w="5433" h="6891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" name="CustomShape 8"/>
            <p:cNvSpPr/>
            <p:nvPr/>
          </p:nvSpPr>
          <p:spPr>
            <a:xfrm>
              <a:off x="6799320" y="3035880"/>
              <a:ext cx="191160" cy="91440"/>
            </a:xfrm>
            <a:custGeom>
              <a:avLst/>
              <a:gdLst/>
              <a:ahLst/>
              <a:cxnLst/>
              <a:rect l="l" t="t" r="r" b="b"/>
              <a:pathLst>
                <a:path w="7252" h="3124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" name="CustomShape 9"/>
            <p:cNvSpPr/>
            <p:nvPr/>
          </p:nvSpPr>
          <p:spPr>
            <a:xfrm>
              <a:off x="6743880" y="3094560"/>
              <a:ext cx="252360" cy="177840"/>
            </a:xfrm>
            <a:custGeom>
              <a:avLst/>
              <a:gdLst/>
              <a:ahLst/>
              <a:cxnLst/>
              <a:rect l="l" t="t" r="r" b="b"/>
              <a:pathLst>
                <a:path w="9562" h="607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7" name="CustomShape 10"/>
            <p:cNvSpPr/>
            <p:nvPr/>
          </p:nvSpPr>
          <p:spPr>
            <a:xfrm>
              <a:off x="6890400" y="3163680"/>
              <a:ext cx="270360" cy="195120"/>
            </a:xfrm>
            <a:custGeom>
              <a:avLst/>
              <a:gdLst/>
              <a:ahLst/>
              <a:cxnLst/>
              <a:rect l="l" t="t" r="r" b="b"/>
              <a:pathLst>
                <a:path w="10251" h="6656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8" name="CustomShape 11"/>
            <p:cNvSpPr/>
            <p:nvPr/>
          </p:nvSpPr>
          <p:spPr>
            <a:xfrm>
              <a:off x="6956280" y="3024000"/>
              <a:ext cx="207000" cy="140040"/>
            </a:xfrm>
            <a:custGeom>
              <a:avLst/>
              <a:gdLst/>
              <a:ahLst/>
              <a:cxnLst/>
              <a:rect l="l" t="t" r="r" b="b"/>
              <a:pathLst>
                <a:path w="7852" h="4783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" name="CustomShape 12"/>
            <p:cNvSpPr/>
            <p:nvPr/>
          </p:nvSpPr>
          <p:spPr>
            <a:xfrm>
              <a:off x="7142760" y="3047760"/>
              <a:ext cx="146880" cy="144000"/>
            </a:xfrm>
            <a:custGeom>
              <a:avLst/>
              <a:gdLst/>
              <a:ahLst/>
              <a:cxnLst/>
              <a:rect l="l" t="t" r="r" b="b"/>
              <a:pathLst>
                <a:path w="5574" h="4919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" name="CustomShape 13"/>
            <p:cNvSpPr/>
            <p:nvPr/>
          </p:nvSpPr>
          <p:spPr>
            <a:xfrm>
              <a:off x="7039440" y="3195360"/>
              <a:ext cx="233640" cy="182160"/>
            </a:xfrm>
            <a:custGeom>
              <a:avLst/>
              <a:gdLst/>
              <a:ahLst/>
              <a:cxnLst/>
              <a:rect l="l" t="t" r="r" b="b"/>
              <a:pathLst>
                <a:path w="8855" h="6212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" name="CustomShape 14"/>
            <p:cNvSpPr/>
            <p:nvPr/>
          </p:nvSpPr>
          <p:spPr>
            <a:xfrm>
              <a:off x="7177680" y="3225600"/>
              <a:ext cx="286560" cy="151560"/>
            </a:xfrm>
            <a:custGeom>
              <a:avLst/>
              <a:gdLst/>
              <a:ahLst/>
              <a:cxnLst/>
              <a:rect l="l" t="t" r="r" b="b"/>
              <a:pathLst>
                <a:path w="10859" h="5178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2" name="CustomShape 15"/>
            <p:cNvSpPr/>
            <p:nvPr/>
          </p:nvSpPr>
          <p:spPr>
            <a:xfrm>
              <a:off x="7269120" y="3098520"/>
              <a:ext cx="163800" cy="138240"/>
            </a:xfrm>
            <a:custGeom>
              <a:avLst/>
              <a:gdLst/>
              <a:ahLst/>
              <a:cxnLst/>
              <a:rect l="l" t="t" r="r" b="b"/>
              <a:pathLst>
                <a:path w="6217" h="4726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3" name="CustomShape 16"/>
            <p:cNvSpPr/>
            <p:nvPr/>
          </p:nvSpPr>
          <p:spPr>
            <a:xfrm>
              <a:off x="6715080" y="1857240"/>
              <a:ext cx="2285640" cy="2722680"/>
            </a:xfrm>
            <a:custGeom>
              <a:avLst/>
              <a:gdLst/>
              <a:ahLst/>
              <a:cxnLst/>
              <a:rect l="l" t="t" r="r" b="b"/>
              <a:pathLst>
                <a:path w="86527" h="92736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4" name="CustomShape 17"/>
            <p:cNvSpPr/>
            <p:nvPr/>
          </p:nvSpPr>
          <p:spPr>
            <a:xfrm>
              <a:off x="7592400" y="3334680"/>
              <a:ext cx="1181520" cy="745200"/>
            </a:xfrm>
            <a:custGeom>
              <a:avLst/>
              <a:gdLst/>
              <a:ahLst/>
              <a:cxnLst/>
              <a:rect l="l" t="t" r="r" b="b"/>
              <a:pathLst>
                <a:path w="44739" h="25389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" name="CustomShape 18"/>
            <p:cNvSpPr/>
            <p:nvPr/>
          </p:nvSpPr>
          <p:spPr>
            <a:xfrm>
              <a:off x="7755480" y="2035080"/>
              <a:ext cx="463320" cy="226080"/>
            </a:xfrm>
            <a:custGeom>
              <a:avLst/>
              <a:gdLst/>
              <a:ahLst/>
              <a:cxnLst/>
              <a:rect l="l" t="t" r="r" b="b"/>
              <a:pathLst>
                <a:path w="17550" h="7715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" name="CustomShape 19"/>
            <p:cNvSpPr/>
            <p:nvPr/>
          </p:nvSpPr>
          <p:spPr>
            <a:xfrm>
              <a:off x="7594560" y="1942200"/>
              <a:ext cx="624240" cy="390600"/>
            </a:xfrm>
            <a:custGeom>
              <a:avLst/>
              <a:gdLst/>
              <a:ahLst/>
              <a:cxnLst/>
              <a:rect l="l" t="t" r="r" b="b"/>
              <a:pathLst>
                <a:path w="23648" h="13317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" name="CustomShape 20"/>
            <p:cNvSpPr/>
            <p:nvPr/>
          </p:nvSpPr>
          <p:spPr>
            <a:xfrm>
              <a:off x="7551720" y="1882440"/>
              <a:ext cx="644760" cy="356760"/>
            </a:xfrm>
            <a:custGeom>
              <a:avLst/>
              <a:gdLst/>
              <a:ahLst/>
              <a:cxnLst/>
              <a:rect l="l" t="t" r="r" b="b"/>
              <a:pathLst>
                <a:path w="24413" h="12165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" name="CustomShape 21"/>
            <p:cNvSpPr/>
            <p:nvPr/>
          </p:nvSpPr>
          <p:spPr>
            <a:xfrm>
              <a:off x="8105040" y="2388960"/>
              <a:ext cx="79560" cy="100440"/>
            </a:xfrm>
            <a:custGeom>
              <a:avLst/>
              <a:gdLst/>
              <a:ahLst/>
              <a:cxnLst/>
              <a:rect l="l" t="t" r="r" b="b"/>
              <a:pathLst>
                <a:path w="3022" h="3432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" name="CustomShape 22"/>
            <p:cNvSpPr/>
            <p:nvPr/>
          </p:nvSpPr>
          <p:spPr>
            <a:xfrm>
              <a:off x="7066800" y="3455640"/>
              <a:ext cx="1099440" cy="1095480"/>
            </a:xfrm>
            <a:custGeom>
              <a:avLst/>
              <a:gdLst/>
              <a:ahLst/>
              <a:cxnLst/>
              <a:rect l="l" t="t" r="r" b="b"/>
              <a:pathLst>
                <a:path w="41632" h="37322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" name="CustomShape 23"/>
            <p:cNvSpPr/>
            <p:nvPr/>
          </p:nvSpPr>
          <p:spPr>
            <a:xfrm>
              <a:off x="8057880" y="2275200"/>
              <a:ext cx="53280" cy="88920"/>
            </a:xfrm>
            <a:custGeom>
              <a:avLst/>
              <a:gdLst/>
              <a:ahLst/>
              <a:cxnLst/>
              <a:rect l="l" t="t" r="r" b="b"/>
              <a:pathLst>
                <a:path w="2036" h="3038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1" name="CustomShape 24"/>
            <p:cNvSpPr/>
            <p:nvPr/>
          </p:nvSpPr>
          <p:spPr>
            <a:xfrm>
              <a:off x="7961040" y="2512800"/>
              <a:ext cx="114840" cy="87480"/>
            </a:xfrm>
            <a:custGeom>
              <a:avLst/>
              <a:gdLst/>
              <a:ahLst/>
              <a:cxnLst/>
              <a:rect l="l" t="t" r="r" b="b"/>
              <a:pathLst>
                <a:path w="4360" h="2987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2" name="CustomShape 25"/>
            <p:cNvSpPr/>
            <p:nvPr/>
          </p:nvSpPr>
          <p:spPr>
            <a:xfrm>
              <a:off x="8014680" y="4125240"/>
              <a:ext cx="50400" cy="97920"/>
            </a:xfrm>
            <a:custGeom>
              <a:avLst/>
              <a:gdLst/>
              <a:ahLst/>
              <a:cxnLst/>
              <a:rect l="l" t="t" r="r" b="b"/>
              <a:pathLst>
                <a:path w="1921" h="3346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3" name="CustomShape 26"/>
            <p:cNvSpPr/>
            <p:nvPr/>
          </p:nvSpPr>
          <p:spPr>
            <a:xfrm>
              <a:off x="7985880" y="2393280"/>
              <a:ext cx="61200" cy="88920"/>
            </a:xfrm>
            <a:custGeom>
              <a:avLst/>
              <a:gdLst/>
              <a:ahLst/>
              <a:cxnLst/>
              <a:rect l="l" t="t" r="r" b="b"/>
              <a:pathLst>
                <a:path w="2325" h="3038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" name="CustomShape 27"/>
            <p:cNvSpPr/>
            <p:nvPr/>
          </p:nvSpPr>
          <p:spPr>
            <a:xfrm>
              <a:off x="7924680" y="4304880"/>
              <a:ext cx="64440" cy="88920"/>
            </a:xfrm>
            <a:custGeom>
              <a:avLst/>
              <a:gdLst/>
              <a:ahLst/>
              <a:cxnLst/>
              <a:rect l="l" t="t" r="r" b="b"/>
              <a:pathLst>
                <a:path w="2450" h="3045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5" name="CustomShape 28"/>
            <p:cNvSpPr/>
            <p:nvPr/>
          </p:nvSpPr>
          <p:spPr>
            <a:xfrm>
              <a:off x="7942680" y="4127400"/>
              <a:ext cx="44640" cy="89640"/>
            </a:xfrm>
            <a:custGeom>
              <a:avLst/>
              <a:gdLst/>
              <a:ahLst/>
              <a:cxnLst/>
              <a:rect l="l" t="t" r="r" b="b"/>
              <a:pathLst>
                <a:path w="1706" h="3063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" name="CustomShape 29"/>
            <p:cNvSpPr/>
            <p:nvPr/>
          </p:nvSpPr>
          <p:spPr>
            <a:xfrm>
              <a:off x="7936560" y="2905200"/>
              <a:ext cx="28080" cy="58680"/>
            </a:xfrm>
            <a:custGeom>
              <a:avLst/>
              <a:gdLst/>
              <a:ahLst/>
              <a:cxnLst/>
              <a:rect l="l" t="t" r="r" b="b"/>
              <a:pathLst>
                <a:path w="1070" h="2007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" name="CustomShape 30"/>
            <p:cNvSpPr/>
            <p:nvPr/>
          </p:nvSpPr>
          <p:spPr>
            <a:xfrm>
              <a:off x="7905240" y="3196080"/>
              <a:ext cx="28800" cy="59040"/>
            </a:xfrm>
            <a:custGeom>
              <a:avLst/>
              <a:gdLst/>
              <a:ahLst/>
              <a:cxnLst/>
              <a:rect l="l" t="t" r="r" b="b"/>
              <a:pathLst>
                <a:path w="1109" h="2027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" name="CustomShape 31"/>
            <p:cNvSpPr/>
            <p:nvPr/>
          </p:nvSpPr>
          <p:spPr>
            <a:xfrm>
              <a:off x="7895880" y="2967120"/>
              <a:ext cx="30600" cy="50760"/>
            </a:xfrm>
            <a:custGeom>
              <a:avLst/>
              <a:gdLst/>
              <a:ahLst/>
              <a:cxnLst/>
              <a:rect l="l" t="t" r="r" b="b"/>
              <a:pathLst>
                <a:path w="1174" h="174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" name="CustomShape 32"/>
            <p:cNvSpPr/>
            <p:nvPr/>
          </p:nvSpPr>
          <p:spPr>
            <a:xfrm>
              <a:off x="7876440" y="2817000"/>
              <a:ext cx="32040" cy="57960"/>
            </a:xfrm>
            <a:custGeom>
              <a:avLst/>
              <a:gdLst/>
              <a:ahLst/>
              <a:cxnLst/>
              <a:rect l="l" t="t" r="r" b="b"/>
              <a:pathLst>
                <a:path w="1229" h="1987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" name="CustomShape 33"/>
            <p:cNvSpPr/>
            <p:nvPr/>
          </p:nvSpPr>
          <p:spPr>
            <a:xfrm>
              <a:off x="7830360" y="2338200"/>
              <a:ext cx="73080" cy="100080"/>
            </a:xfrm>
            <a:custGeom>
              <a:avLst/>
              <a:gdLst/>
              <a:ahLst/>
              <a:cxnLst/>
              <a:rect l="l" t="t" r="r" b="b"/>
              <a:pathLst>
                <a:path w="2774" h="3417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" name="CustomShape 34"/>
            <p:cNvSpPr/>
            <p:nvPr/>
          </p:nvSpPr>
          <p:spPr>
            <a:xfrm>
              <a:off x="7803000" y="2477160"/>
              <a:ext cx="86760" cy="94680"/>
            </a:xfrm>
            <a:custGeom>
              <a:avLst/>
              <a:gdLst/>
              <a:ahLst/>
              <a:cxnLst/>
              <a:rect l="l" t="t" r="r" b="b"/>
              <a:pathLst>
                <a:path w="3301" h="3234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" name="CustomShape 35"/>
            <p:cNvSpPr/>
            <p:nvPr/>
          </p:nvSpPr>
          <p:spPr>
            <a:xfrm>
              <a:off x="7850160" y="2902320"/>
              <a:ext cx="30240" cy="61560"/>
            </a:xfrm>
            <a:custGeom>
              <a:avLst/>
              <a:gdLst/>
              <a:ahLst/>
              <a:cxnLst/>
              <a:rect l="l" t="t" r="r" b="b"/>
              <a:pathLst>
                <a:path w="1156" h="211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3" name="CustomShape 36"/>
            <p:cNvSpPr/>
            <p:nvPr/>
          </p:nvSpPr>
          <p:spPr>
            <a:xfrm>
              <a:off x="7843320" y="3261600"/>
              <a:ext cx="27720" cy="83520"/>
            </a:xfrm>
            <a:custGeom>
              <a:avLst/>
              <a:gdLst/>
              <a:ahLst/>
              <a:cxnLst/>
              <a:rect l="l" t="t" r="r" b="b"/>
              <a:pathLst>
                <a:path w="1064" h="2853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4" name="CustomShape 37"/>
            <p:cNvSpPr/>
            <p:nvPr/>
          </p:nvSpPr>
          <p:spPr>
            <a:xfrm>
              <a:off x="7805160" y="2824920"/>
              <a:ext cx="25560" cy="56520"/>
            </a:xfrm>
            <a:custGeom>
              <a:avLst/>
              <a:gdLst/>
              <a:ahLst/>
              <a:cxnLst/>
              <a:rect l="l" t="t" r="r" b="b"/>
              <a:pathLst>
                <a:path w="977" h="1933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5" name="CustomShape 38"/>
            <p:cNvSpPr/>
            <p:nvPr/>
          </p:nvSpPr>
          <p:spPr>
            <a:xfrm>
              <a:off x="7774920" y="3165480"/>
              <a:ext cx="27000" cy="76320"/>
            </a:xfrm>
            <a:custGeom>
              <a:avLst/>
              <a:gdLst/>
              <a:ahLst/>
              <a:cxnLst/>
              <a:rect l="l" t="t" r="r" b="b"/>
              <a:pathLst>
                <a:path w="1032" h="2606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6" name="CustomShape 39"/>
            <p:cNvSpPr/>
            <p:nvPr/>
          </p:nvSpPr>
          <p:spPr>
            <a:xfrm>
              <a:off x="7641360" y="2259360"/>
              <a:ext cx="132120" cy="235800"/>
            </a:xfrm>
            <a:custGeom>
              <a:avLst/>
              <a:gdLst/>
              <a:ahLst/>
              <a:cxnLst/>
              <a:rect l="l" t="t" r="r" b="b"/>
              <a:pathLst>
                <a:path w="5011" h="8046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7" name="CustomShape 40"/>
            <p:cNvSpPr/>
            <p:nvPr/>
          </p:nvSpPr>
          <p:spPr>
            <a:xfrm>
              <a:off x="7701840" y="3269520"/>
              <a:ext cx="27360" cy="71280"/>
            </a:xfrm>
            <a:custGeom>
              <a:avLst/>
              <a:gdLst/>
              <a:ahLst/>
              <a:cxnLst/>
              <a:rect l="l" t="t" r="r" b="b"/>
              <a:pathLst>
                <a:path w="1047" h="2436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8" name="CustomShape 41"/>
            <p:cNvSpPr/>
            <p:nvPr/>
          </p:nvSpPr>
          <p:spPr>
            <a:xfrm>
              <a:off x="7659360" y="3133800"/>
              <a:ext cx="35640" cy="85680"/>
            </a:xfrm>
            <a:custGeom>
              <a:avLst/>
              <a:gdLst/>
              <a:ahLst/>
              <a:cxnLst/>
              <a:rect l="l" t="t" r="r" b="b"/>
              <a:pathLst>
                <a:path w="1362" h="293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9" name="CustomShape 42"/>
            <p:cNvSpPr/>
            <p:nvPr/>
          </p:nvSpPr>
          <p:spPr>
            <a:xfrm>
              <a:off x="7608600" y="3275280"/>
              <a:ext cx="37440" cy="55800"/>
            </a:xfrm>
            <a:custGeom>
              <a:avLst/>
              <a:gdLst/>
              <a:ahLst/>
              <a:cxnLst/>
              <a:rect l="l" t="t" r="r" b="b"/>
              <a:pathLst>
                <a:path w="1425" h="191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0" name="CustomShape 43"/>
            <p:cNvSpPr/>
            <p:nvPr/>
          </p:nvSpPr>
          <p:spPr>
            <a:xfrm>
              <a:off x="7174080" y="3611520"/>
              <a:ext cx="79920" cy="123480"/>
            </a:xfrm>
            <a:custGeom>
              <a:avLst/>
              <a:gdLst/>
              <a:ahLst/>
              <a:cxnLst/>
              <a:rect l="l" t="t" r="r" b="b"/>
              <a:pathLst>
                <a:path w="3039" h="4214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1" name="CustomShape 44"/>
            <p:cNvSpPr/>
            <p:nvPr/>
          </p:nvSpPr>
          <p:spPr>
            <a:xfrm>
              <a:off x="7200360" y="3706560"/>
              <a:ext cx="47880" cy="174240"/>
            </a:xfrm>
            <a:custGeom>
              <a:avLst/>
              <a:gdLst/>
              <a:ahLst/>
              <a:cxnLst/>
              <a:rect l="l" t="t" r="r" b="b"/>
              <a:pathLst>
                <a:path w="1829" h="5944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2" name="CustomShape 45"/>
            <p:cNvSpPr/>
            <p:nvPr/>
          </p:nvSpPr>
          <p:spPr>
            <a:xfrm>
              <a:off x="7138440" y="3791880"/>
              <a:ext cx="36360" cy="164520"/>
            </a:xfrm>
            <a:custGeom>
              <a:avLst/>
              <a:gdLst/>
              <a:ahLst/>
              <a:cxnLst/>
              <a:rect l="l" t="t" r="r" b="b"/>
              <a:pathLst>
                <a:path w="1385" h="5616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roup 1"/>
          <p:cNvGrpSpPr/>
          <p:nvPr/>
        </p:nvGrpSpPr>
        <p:grpSpPr>
          <a:xfrm>
            <a:off x="1146600" y="2026080"/>
            <a:ext cx="1900800" cy="2324160"/>
            <a:chOff x="1146600" y="2026080"/>
            <a:chExt cx="1900800" cy="2324160"/>
          </a:xfrm>
        </p:grpSpPr>
        <p:sp>
          <p:nvSpPr>
            <p:cNvPr id="994" name="CustomShape 2"/>
            <p:cNvSpPr/>
            <p:nvPr/>
          </p:nvSpPr>
          <p:spPr>
            <a:xfrm>
              <a:off x="1146600" y="2026080"/>
              <a:ext cx="1900800" cy="2324160"/>
            </a:xfrm>
            <a:custGeom>
              <a:avLst/>
              <a:gdLst/>
              <a:ahLst/>
              <a:cxnLst/>
              <a:rect l="l" t="t" r="r" b="b"/>
              <a:pathLst>
                <a:path w="56030" h="81334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" name="CustomShape 3"/>
            <p:cNvSpPr/>
            <p:nvPr/>
          </p:nvSpPr>
          <p:spPr>
            <a:xfrm>
              <a:off x="1218600" y="2064240"/>
              <a:ext cx="1713600" cy="473040"/>
            </a:xfrm>
            <a:custGeom>
              <a:avLst/>
              <a:gdLst/>
              <a:ahLst/>
              <a:cxnLst/>
              <a:rect l="l" t="t" r="r" b="b"/>
              <a:pathLst>
                <a:path w="50511" h="16568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96" name="Group 4"/>
          <p:cNvGrpSpPr/>
          <p:nvPr/>
        </p:nvGrpSpPr>
        <p:grpSpPr>
          <a:xfrm>
            <a:off x="3621600" y="2026080"/>
            <a:ext cx="1900800" cy="2324160"/>
            <a:chOff x="3621600" y="2026080"/>
            <a:chExt cx="1900800" cy="2324160"/>
          </a:xfrm>
        </p:grpSpPr>
        <p:sp>
          <p:nvSpPr>
            <p:cNvPr id="997" name="CustomShape 5"/>
            <p:cNvSpPr/>
            <p:nvPr/>
          </p:nvSpPr>
          <p:spPr>
            <a:xfrm>
              <a:off x="3621600" y="2026080"/>
              <a:ext cx="1900800" cy="2324160"/>
            </a:xfrm>
            <a:custGeom>
              <a:avLst/>
              <a:gdLst/>
              <a:ahLst/>
              <a:cxnLst/>
              <a:rect l="l" t="t" r="r" b="b"/>
              <a:pathLst>
                <a:path w="56030" h="81334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" name="CustomShape 6"/>
            <p:cNvSpPr/>
            <p:nvPr/>
          </p:nvSpPr>
          <p:spPr>
            <a:xfrm>
              <a:off x="3693600" y="2064240"/>
              <a:ext cx="1713600" cy="473040"/>
            </a:xfrm>
            <a:custGeom>
              <a:avLst/>
              <a:gdLst/>
              <a:ahLst/>
              <a:cxnLst/>
              <a:rect l="l" t="t" r="r" b="b"/>
              <a:pathLst>
                <a:path w="50511" h="16568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99" name="Group 7"/>
          <p:cNvGrpSpPr/>
          <p:nvPr/>
        </p:nvGrpSpPr>
        <p:grpSpPr>
          <a:xfrm>
            <a:off x="6096240" y="2026080"/>
            <a:ext cx="1900800" cy="2324160"/>
            <a:chOff x="6096240" y="2026080"/>
            <a:chExt cx="1900800" cy="2324160"/>
          </a:xfrm>
        </p:grpSpPr>
        <p:sp>
          <p:nvSpPr>
            <p:cNvPr id="1000" name="CustomShape 8"/>
            <p:cNvSpPr/>
            <p:nvPr/>
          </p:nvSpPr>
          <p:spPr>
            <a:xfrm>
              <a:off x="6096240" y="2026080"/>
              <a:ext cx="1900800" cy="2324160"/>
            </a:xfrm>
            <a:custGeom>
              <a:avLst/>
              <a:gdLst/>
              <a:ahLst/>
              <a:cxnLst/>
              <a:rect l="l" t="t" r="r" b="b"/>
              <a:pathLst>
                <a:path w="56030" h="81334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" name="CustomShape 9"/>
            <p:cNvSpPr/>
            <p:nvPr/>
          </p:nvSpPr>
          <p:spPr>
            <a:xfrm>
              <a:off x="6168240" y="2064240"/>
              <a:ext cx="1713600" cy="473040"/>
            </a:xfrm>
            <a:custGeom>
              <a:avLst/>
              <a:gdLst/>
              <a:ahLst/>
              <a:cxnLst/>
              <a:rect l="l" t="t" r="r" b="b"/>
              <a:pathLst>
                <a:path w="50511" h="16568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02" name="TextShape 10"/>
          <p:cNvSpPr txBox="1"/>
          <p:nvPr/>
        </p:nvSpPr>
        <p:spPr>
          <a:xfrm>
            <a:off x="1248840" y="2857320"/>
            <a:ext cx="16963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600" b="0" strike="noStrike" spc="-1">
                <a:solidFill>
                  <a:srgbClr val="000000"/>
                </a:solidFill>
                <a:latin typeface="Arial"/>
                <a:ea typeface="Comfortaa"/>
              </a:rPr>
              <a:t>Svi imamo dominantni stil učenja, ali koristimo i druge stilove .</a:t>
            </a:r>
            <a:endParaRPr lang="hr-H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r-HR" sz="1600" b="0" strike="noStrike" spc="-1">
              <a:latin typeface="Arial"/>
            </a:endParaRPr>
          </a:p>
        </p:txBody>
      </p:sp>
      <p:sp>
        <p:nvSpPr>
          <p:cNvPr id="1003" name="TextShape 11"/>
          <p:cNvSpPr txBox="1"/>
          <p:nvPr/>
        </p:nvSpPr>
        <p:spPr>
          <a:xfrm>
            <a:off x="3723840" y="2857320"/>
            <a:ext cx="16963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600" b="0" strike="noStrike" spc="-1">
                <a:solidFill>
                  <a:srgbClr val="000000"/>
                </a:solidFill>
                <a:latin typeface="Arial"/>
                <a:ea typeface="Comfortaa"/>
              </a:rPr>
              <a:t>Stilovi se mijenjaju tijekom života.</a:t>
            </a:r>
            <a:endParaRPr lang="hr-HR" sz="1600" b="0" strike="noStrike" spc="-1">
              <a:latin typeface="Arial"/>
            </a:endParaRPr>
          </a:p>
        </p:txBody>
      </p:sp>
      <p:sp>
        <p:nvSpPr>
          <p:cNvPr id="1004" name="TextShape 12"/>
          <p:cNvSpPr txBox="1"/>
          <p:nvPr/>
        </p:nvSpPr>
        <p:spPr>
          <a:xfrm>
            <a:off x="6198480" y="2857320"/>
            <a:ext cx="16963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600" b="0" strike="noStrike" spc="-1">
                <a:solidFill>
                  <a:srgbClr val="000000"/>
                </a:solidFill>
                <a:latin typeface="Arial"/>
                <a:ea typeface="Comfortaa"/>
              </a:rPr>
              <a:t>Za različite sadržaje koristimo različite stilove.</a:t>
            </a:r>
            <a:endParaRPr lang="hr-HR" sz="1600" b="0" strike="noStrike" spc="-1">
              <a:latin typeface="Arial"/>
            </a:endParaRPr>
          </a:p>
        </p:txBody>
      </p:sp>
      <p:sp>
        <p:nvSpPr>
          <p:cNvPr id="1005" name="TextShape 13"/>
          <p:cNvSpPr txBox="1"/>
          <p:nvPr/>
        </p:nvSpPr>
        <p:spPr>
          <a:xfrm>
            <a:off x="2008800" y="516960"/>
            <a:ext cx="5126040" cy="7326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400" b="0" strike="noStrike" spc="-1">
                <a:solidFill>
                  <a:srgbClr val="000000"/>
                </a:solidFill>
                <a:latin typeface="Arial"/>
                <a:ea typeface="Permanent Marker"/>
              </a:rPr>
              <a:t>OTKRIJ SVOJ STIL UČENJA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8" name="TextShape 3"/>
          <p:cNvSpPr txBox="1"/>
          <p:nvPr/>
        </p:nvSpPr>
        <p:spPr>
          <a:xfrm>
            <a:off x="428760" y="500040"/>
            <a:ext cx="3995280" cy="41637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40 % učenika najbolje uče ono što vide ili pročitaju.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30 % učenika najbolje pamte ono što čuju.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  <a:buClr>
                <a:srgbClr val="000000"/>
              </a:buClr>
              <a:buFont typeface="Comfortaa"/>
              <a:buChar char="●"/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Comfortaa"/>
              </a:rPr>
              <a:t>30 % učenika najbolje pamte ono što su dodirnuli, s čim su rukovali, što su napisali ili načinili nešto što kasnije mogu koristiti.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r>
              <a:rPr lang="hr-HR" sz="1800" b="1" strike="noStrike" spc="-1">
                <a:solidFill>
                  <a:srgbClr val="000000"/>
                </a:solidFill>
                <a:latin typeface="Arial"/>
                <a:ea typeface="Comfortaa"/>
              </a:rPr>
              <a:t>Najviše naučimo kada koristimo više osjetila npr. kada istovremeno gledamo i slušamo ili izgovorimo i učinimo.</a:t>
            </a: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15000"/>
              </a:lnSpc>
            </a:pPr>
            <a:endParaRPr lang="hr-H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9" name="TextShape 4"/>
          <p:cNvSpPr txBox="1"/>
          <p:nvPr/>
        </p:nvSpPr>
        <p:spPr>
          <a:xfrm>
            <a:off x="4719600" y="1542960"/>
            <a:ext cx="3314520" cy="31208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endParaRPr lang="hr-HR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0" name="Picture 5"/>
          <p:cNvPicPr/>
          <p:nvPr/>
        </p:nvPicPr>
        <p:blipFill>
          <a:blip r:embed="rId2"/>
          <a:stretch/>
        </p:blipFill>
        <p:spPr>
          <a:xfrm>
            <a:off x="4786200" y="1643040"/>
            <a:ext cx="2999880" cy="2785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TextShape 1"/>
          <p:cNvSpPr txBox="1"/>
          <p:nvPr/>
        </p:nvSpPr>
        <p:spPr>
          <a:xfrm>
            <a:off x="500040" y="516960"/>
            <a:ext cx="7729560" cy="7326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400" b="1" strike="noStrike" spc="-1">
                <a:solidFill>
                  <a:srgbClr val="FF0000"/>
                </a:solidFill>
                <a:latin typeface="Arial"/>
                <a:ea typeface="Permanent Marker"/>
              </a:rPr>
              <a:t>JAKE STRANE U UČENJU – prema američkom psihologu Howardu Gardneru</a:t>
            </a:r>
            <a:endParaRPr lang="hr-H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2" name="TextShape 2"/>
          <p:cNvSpPr txBox="1"/>
          <p:nvPr/>
        </p:nvSpPr>
        <p:spPr>
          <a:xfrm>
            <a:off x="500040" y="1476360"/>
            <a:ext cx="6503040" cy="30477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291600">
              <a:lnSpc>
                <a:spcPct val="200000"/>
              </a:lnSpc>
              <a:buClr>
                <a:srgbClr val="000000"/>
              </a:buClr>
              <a:buFont typeface="Comfortaa"/>
              <a:buAutoNum type="arabicPeriod"/>
            </a:pPr>
            <a:r>
              <a:rPr lang="hr-HR" sz="1200" b="1" strike="noStrike" spc="-1">
                <a:solidFill>
                  <a:srgbClr val="000000"/>
                </a:solidFill>
                <a:latin typeface="Arial"/>
                <a:ea typeface="Comfortaa"/>
              </a:rPr>
              <a:t>UPOTREBA RIJEČI (Verbalno-lingvističke sposobnosti)</a:t>
            </a:r>
            <a:endParaRPr lang="hr-HR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1600">
              <a:lnSpc>
                <a:spcPct val="200000"/>
              </a:lnSpc>
              <a:buClr>
                <a:srgbClr val="000000"/>
              </a:buClr>
              <a:buFont typeface="Comfortaa"/>
              <a:buAutoNum type="arabicPeriod"/>
            </a:pPr>
            <a:r>
              <a:rPr lang="hr-HR" sz="1200" b="1" strike="noStrike" spc="-1">
                <a:solidFill>
                  <a:srgbClr val="000000"/>
                </a:solidFill>
                <a:latin typeface="Arial"/>
                <a:ea typeface="Comfortaa"/>
              </a:rPr>
              <a:t>UPOTREBA BROJEVA (Matematičko-logičke sposobnosti)</a:t>
            </a:r>
            <a:endParaRPr lang="hr-HR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1600">
              <a:lnSpc>
                <a:spcPct val="200000"/>
              </a:lnSpc>
              <a:buClr>
                <a:srgbClr val="000000"/>
              </a:buClr>
              <a:buFont typeface="Comfortaa"/>
              <a:buAutoNum type="arabicPeriod"/>
            </a:pPr>
            <a:r>
              <a:rPr lang="hr-HR" sz="1200" b="1" strike="noStrike" spc="-1">
                <a:solidFill>
                  <a:srgbClr val="000000"/>
                </a:solidFill>
                <a:latin typeface="Arial"/>
                <a:ea typeface="Comfortaa"/>
              </a:rPr>
              <a:t>SLIKE I OPAŽANJE PROSTORA (Vizualno-spacijalne sposobnosti)</a:t>
            </a:r>
            <a:endParaRPr lang="hr-HR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1600">
              <a:lnSpc>
                <a:spcPct val="200000"/>
              </a:lnSpc>
              <a:buClr>
                <a:srgbClr val="000000"/>
              </a:buClr>
              <a:buFont typeface="Comfortaa"/>
              <a:buAutoNum type="arabicPeriod"/>
            </a:pPr>
            <a:r>
              <a:rPr lang="hr-HR" sz="1200" b="1" strike="noStrike" spc="-1">
                <a:solidFill>
                  <a:srgbClr val="000000"/>
                </a:solidFill>
                <a:latin typeface="Arial"/>
                <a:ea typeface="Comfortaa"/>
              </a:rPr>
              <a:t>GLAZBENE SPOSOBNOSTI (Muzičko-ritmičke sposobnosti)</a:t>
            </a:r>
            <a:endParaRPr lang="hr-HR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1600">
              <a:lnSpc>
                <a:spcPct val="200000"/>
              </a:lnSpc>
              <a:buClr>
                <a:srgbClr val="000000"/>
              </a:buClr>
              <a:buFont typeface="Comfortaa"/>
              <a:buAutoNum type="arabicPeriod"/>
            </a:pPr>
            <a:r>
              <a:rPr lang="hr-HR" sz="1200" b="1" strike="noStrike" spc="-1">
                <a:solidFill>
                  <a:srgbClr val="000000"/>
                </a:solidFill>
                <a:latin typeface="Arial"/>
                <a:ea typeface="Comfortaa"/>
              </a:rPr>
              <a:t>UPOTREBA RUKU I TIJELA (Tjelesno-kinestetičke sposobnosti)</a:t>
            </a:r>
            <a:endParaRPr lang="hr-HR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1600">
              <a:lnSpc>
                <a:spcPct val="200000"/>
              </a:lnSpc>
              <a:buClr>
                <a:srgbClr val="000000"/>
              </a:buClr>
              <a:buFont typeface="Comfortaa"/>
              <a:buAutoNum type="arabicPeriod"/>
            </a:pPr>
            <a:r>
              <a:rPr lang="hr-HR" sz="1200" b="1" strike="noStrike" spc="-1">
                <a:solidFill>
                  <a:srgbClr val="000000"/>
                </a:solidFill>
                <a:latin typeface="Arial"/>
                <a:ea typeface="Comfortaa"/>
              </a:rPr>
              <a:t>RAZUMIJEVANJE DRUGIH I MEĐUODNOSA (Interpersonalne sposobnosti)</a:t>
            </a:r>
            <a:endParaRPr lang="hr-HR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1600">
              <a:lnSpc>
                <a:spcPct val="200000"/>
              </a:lnSpc>
              <a:buClr>
                <a:srgbClr val="000000"/>
              </a:buClr>
              <a:buFont typeface="Comfortaa"/>
              <a:buAutoNum type="arabicPeriod"/>
            </a:pPr>
            <a:r>
              <a:rPr lang="hr-HR" sz="1200" b="1" strike="noStrike" spc="-1">
                <a:solidFill>
                  <a:srgbClr val="000000"/>
                </a:solidFill>
                <a:latin typeface="Arial"/>
                <a:ea typeface="Comfortaa"/>
              </a:rPr>
              <a:t>RAZUMIJEVANJE SEBE I SVOJIH OSJEĆAJA (Intrapersonalne sposobnosti</a:t>
            </a:r>
            <a:endParaRPr lang="hr-HR" sz="1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91600">
              <a:lnSpc>
                <a:spcPct val="200000"/>
              </a:lnSpc>
              <a:buClr>
                <a:srgbClr val="000000"/>
              </a:buClr>
              <a:buFont typeface="Comfortaa"/>
              <a:buAutoNum type="arabicPeriod"/>
            </a:pPr>
            <a:r>
              <a:rPr lang="hr-HR" sz="1200" b="1" strike="noStrike" spc="-1">
                <a:solidFill>
                  <a:srgbClr val="000000"/>
                </a:solidFill>
                <a:latin typeface="Arial"/>
                <a:ea typeface="Comfortaa"/>
              </a:rPr>
              <a:t>PRIRODOSLOVNE SPOSOBNOSTI </a:t>
            </a:r>
            <a:endParaRPr lang="hr-HR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endParaRPr lang="hr-H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3" name="Picture 2"/>
          <p:cNvPicPr/>
          <p:nvPr/>
        </p:nvPicPr>
        <p:blipFill>
          <a:blip r:embed="rId2"/>
          <a:stretch/>
        </p:blipFill>
        <p:spPr>
          <a:xfrm>
            <a:off x="6643800" y="1785960"/>
            <a:ext cx="2142720" cy="2133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1443</Words>
  <Application>LibreOffice/6.2.5.2$Windows_X86_64 LibreOffice_project/1ec314fa52f458adc18c4f025c545a4e8b22c159</Application>
  <PresentationFormat>Prikaz na zaslonu (16:9)</PresentationFormat>
  <Paragraphs>174</Paragraphs>
  <Slides>28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Naslovi slajdova</vt:lpstr>
      </vt:variant>
      <vt:variant>
        <vt:i4>28</vt:i4>
      </vt:variant>
    </vt:vector>
  </HeadingPairs>
  <TitlesOfParts>
    <vt:vector size="39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uspješno učiti</dc:title>
  <dc:subject/>
  <dc:creator>Ljilja Runje</dc:creator>
  <dc:description/>
  <cp:lastModifiedBy>Ljilja Runje</cp:lastModifiedBy>
  <cp:revision>115</cp:revision>
  <dcterms:modified xsi:type="dcterms:W3CDTF">2020-03-31T08:09:34Z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Prikaz na zaslonu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